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8" r:id="rId5"/>
    <p:sldId id="302" r:id="rId6"/>
    <p:sldId id="301" r:id="rId7"/>
    <p:sldId id="303" r:id="rId8"/>
    <p:sldId id="304"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83" r:id="rId23"/>
    <p:sldId id="384" r:id="rId24"/>
    <p:sldId id="385" r:id="rId25"/>
    <p:sldId id="386" r:id="rId26"/>
    <p:sldId id="387" r:id="rId27"/>
    <p:sldId id="388" r:id="rId28"/>
    <p:sldId id="390" r:id="rId29"/>
    <p:sldId id="305" r:id="rId30"/>
    <p:sldId id="391" r:id="rId31"/>
    <p:sldId id="392" r:id="rId32"/>
    <p:sldId id="362" r:id="rId33"/>
    <p:sldId id="393" r:id="rId34"/>
    <p:sldId id="389" r:id="rId35"/>
    <p:sldId id="364" r:id="rId36"/>
    <p:sldId id="365" r:id="rId37"/>
    <p:sldId id="394" r:id="rId38"/>
    <p:sldId id="322" r:id="rId39"/>
    <p:sldId id="323" r:id="rId40"/>
    <p:sldId id="324" r:id="rId41"/>
    <p:sldId id="325"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80" r:id="rId55"/>
    <p:sldId id="344"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2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394" autoAdjust="0"/>
  </p:normalViewPr>
  <p:slideViewPr>
    <p:cSldViewPr snapToGrid="0">
      <p:cViewPr varScale="1">
        <p:scale>
          <a:sx n="66" d="100"/>
          <a:sy n="66"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diagrams/_rels/data12.xml.rels><?xml version="1.0" encoding="UTF-8" standalone="yes"?>
<Relationships xmlns="http://schemas.openxmlformats.org/package/2006/relationships"><Relationship Id="rId1" Type="http://schemas.openxmlformats.org/officeDocument/2006/relationships/image" Target="../media/image28.jpe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2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A214F4-2E40-4565-A0CA-134F0F8F958C}"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en-US"/>
        </a:p>
      </dgm:t>
    </dgm:pt>
    <dgm:pt modelId="{E0969E3E-CF96-4D14-BDB7-230D46BDABDB}">
      <dgm:prSet phldrT="[Text]" custT="1"/>
      <dgm:spPr/>
      <dgm:t>
        <a:bodyPr/>
        <a:lstStyle/>
        <a:p>
          <a:r>
            <a:rPr lang="en-US" sz="2400">
              <a:latin typeface="Bookman Old Style" panose="02050604050505020204" pitchFamily="18" charset="0"/>
            </a:rPr>
            <a:t>ambil bagian </a:t>
          </a:r>
          <a:r>
            <a:rPr lang="en-US" sz="2400" b="1">
              <a:latin typeface="Bookman Old Style" panose="02050604050505020204" pitchFamily="18" charset="0"/>
            </a:rPr>
            <a:t>penuh</a:t>
          </a:r>
          <a:r>
            <a:rPr lang="en-US" sz="2400">
              <a:latin typeface="Bookman Old Style" panose="02050604050505020204" pitchFamily="18" charset="0"/>
            </a:rPr>
            <a:t> dalam proses pembelajaran</a:t>
          </a:r>
        </a:p>
      </dgm:t>
    </dgm:pt>
    <dgm:pt modelId="{15619BA0-A649-4FA0-9429-EB7A84DF9D99}" type="parTrans" cxnId="{CAC422A9-6565-4E00-8880-C167A8EE050B}">
      <dgm:prSet/>
      <dgm:spPr/>
      <dgm:t>
        <a:bodyPr/>
        <a:lstStyle/>
        <a:p>
          <a:endParaRPr lang="en-US" sz="2400">
            <a:solidFill>
              <a:schemeClr val="tx1"/>
            </a:solidFill>
            <a:latin typeface="Bookman Old Style" panose="02050604050505020204" pitchFamily="18" charset="0"/>
          </a:endParaRPr>
        </a:p>
      </dgm:t>
    </dgm:pt>
    <dgm:pt modelId="{652AB7F1-A7D8-43A5-AD39-8A3AAD2BEB4F}" type="sibTrans" cxnId="{CAC422A9-6565-4E00-8880-C167A8EE050B}">
      <dgm:prSet/>
      <dgm:spPr/>
      <dgm:t>
        <a:bodyPr/>
        <a:lstStyle/>
        <a:p>
          <a:endParaRPr lang="en-US" sz="2400">
            <a:solidFill>
              <a:schemeClr val="tx1"/>
            </a:solidFill>
            <a:latin typeface="Bookman Old Style" panose="02050604050505020204" pitchFamily="18" charset="0"/>
          </a:endParaRPr>
        </a:p>
      </dgm:t>
    </dgm:pt>
    <dgm:pt modelId="{FCF4A3C9-7700-43C9-966B-B36B77A695EC}">
      <dgm:prSet phldrT="[Text]" custT="1"/>
      <dgm:spPr/>
      <dgm:t>
        <a:bodyPr/>
        <a:lstStyle/>
        <a:p>
          <a:r>
            <a:rPr lang="en-US" sz="2400">
              <a:latin typeface="Bookman Old Style" panose="02050604050505020204" pitchFamily="18" charset="0"/>
            </a:rPr>
            <a:t>yang dipelajari </a:t>
          </a:r>
          <a:r>
            <a:rPr lang="en-US" sz="2400" b="1">
              <a:latin typeface="Bookman Old Style" panose="02050604050505020204" pitchFamily="18" charset="0"/>
            </a:rPr>
            <a:t>menarik</a:t>
          </a:r>
          <a:r>
            <a:rPr lang="en-US" sz="2400">
              <a:latin typeface="Bookman Old Style" panose="02050604050505020204" pitchFamily="18" charset="0"/>
            </a:rPr>
            <a:t> dan berkaitan dengan kesehariannya</a:t>
          </a:r>
        </a:p>
      </dgm:t>
    </dgm:pt>
    <dgm:pt modelId="{53D4C3E5-48EB-46C8-9043-285C8F9A63D5}" type="parTrans" cxnId="{3EA06514-0926-4E36-8D9D-B9F049CD720A}">
      <dgm:prSet/>
      <dgm:spPr/>
      <dgm:t>
        <a:bodyPr/>
        <a:lstStyle/>
        <a:p>
          <a:endParaRPr lang="en-US" sz="2400">
            <a:solidFill>
              <a:schemeClr val="tx1"/>
            </a:solidFill>
            <a:latin typeface="Bookman Old Style" panose="02050604050505020204" pitchFamily="18" charset="0"/>
          </a:endParaRPr>
        </a:p>
      </dgm:t>
    </dgm:pt>
    <dgm:pt modelId="{6D0A1AB5-9663-4D2B-B04F-5CEC84D6AFEF}" type="sibTrans" cxnId="{3EA06514-0926-4E36-8D9D-B9F049CD720A}">
      <dgm:prSet/>
      <dgm:spPr/>
      <dgm:t>
        <a:bodyPr/>
        <a:lstStyle/>
        <a:p>
          <a:endParaRPr lang="en-US" sz="2400">
            <a:solidFill>
              <a:schemeClr val="tx1"/>
            </a:solidFill>
            <a:latin typeface="Bookman Old Style" panose="02050604050505020204" pitchFamily="18" charset="0"/>
          </a:endParaRPr>
        </a:p>
      </dgm:t>
    </dgm:pt>
    <dgm:pt modelId="{A5CF2723-EE1D-402F-93CD-E247A81211DF}">
      <dgm:prSet custT="1"/>
      <dgm:spPr/>
      <dgm:t>
        <a:bodyPr/>
        <a:lstStyle/>
        <a:p>
          <a:r>
            <a:rPr lang="en-US" sz="2400">
              <a:latin typeface="Bookman Old Style" panose="02050604050505020204" pitchFamily="18" charset="0"/>
            </a:rPr>
            <a:t>yang dipelajari </a:t>
          </a:r>
          <a:r>
            <a:rPr lang="en-US" sz="2400" b="1">
              <a:latin typeface="Bookman Old Style" panose="02050604050505020204" pitchFamily="18" charset="0"/>
            </a:rPr>
            <a:t>bermanfaat</a:t>
          </a:r>
          <a:r>
            <a:rPr lang="en-US" sz="2400">
              <a:latin typeface="Bookman Old Style" panose="02050604050505020204" pitchFamily="18" charset="0"/>
            </a:rPr>
            <a:t> dan </a:t>
          </a:r>
          <a:r>
            <a:rPr lang="en-US" sz="2400" b="1">
              <a:latin typeface="Bookman Old Style" panose="02050604050505020204" pitchFamily="18" charset="0"/>
            </a:rPr>
            <a:t>praktis</a:t>
          </a:r>
        </a:p>
      </dgm:t>
    </dgm:pt>
    <dgm:pt modelId="{C3ACBFBE-B020-4104-8F8D-1484AEB1E00E}" type="parTrans" cxnId="{8C526B10-435A-434E-AC99-5BF84220C512}">
      <dgm:prSet/>
      <dgm:spPr/>
      <dgm:t>
        <a:bodyPr/>
        <a:lstStyle/>
        <a:p>
          <a:endParaRPr lang="en-US" sz="2400">
            <a:solidFill>
              <a:schemeClr val="tx1"/>
            </a:solidFill>
            <a:latin typeface="Bookman Old Style" panose="02050604050505020204" pitchFamily="18" charset="0"/>
          </a:endParaRPr>
        </a:p>
      </dgm:t>
    </dgm:pt>
    <dgm:pt modelId="{B1540796-547E-4D2A-89E8-73BAF2EF34F5}" type="sibTrans" cxnId="{8C526B10-435A-434E-AC99-5BF84220C512}">
      <dgm:prSet/>
      <dgm:spPr/>
      <dgm:t>
        <a:bodyPr/>
        <a:lstStyle/>
        <a:p>
          <a:endParaRPr lang="en-US" sz="2400">
            <a:solidFill>
              <a:schemeClr val="tx1"/>
            </a:solidFill>
            <a:latin typeface="Bookman Old Style" panose="02050604050505020204" pitchFamily="18" charset="0"/>
          </a:endParaRPr>
        </a:p>
      </dgm:t>
    </dgm:pt>
    <dgm:pt modelId="{34DEB7CF-7CFB-46E1-8F52-067FE8DD4DAF}">
      <dgm:prSet custT="1"/>
      <dgm:spPr/>
      <dgm:t>
        <a:bodyPr/>
        <a:lstStyle/>
        <a:p>
          <a:r>
            <a:rPr lang="en-US" sz="2400">
              <a:latin typeface="Bookman Old Style" panose="02050604050505020204" pitchFamily="18" charset="0"/>
            </a:rPr>
            <a:t>apa yang </a:t>
          </a:r>
          <a:r>
            <a:rPr lang="en-US" sz="2400" b="1">
              <a:latin typeface="Bookman Old Style" panose="02050604050505020204" pitchFamily="18" charset="0"/>
            </a:rPr>
            <a:t>dipahami</a:t>
          </a:r>
          <a:r>
            <a:rPr lang="en-US" sz="2400">
              <a:latin typeface="Bookman Old Style" panose="02050604050505020204" pitchFamily="18" charset="0"/>
            </a:rPr>
            <a:t> dapat </a:t>
          </a:r>
          <a:r>
            <a:rPr lang="en-US" sz="2400" b="1">
              <a:latin typeface="Bookman Old Style" panose="02050604050505020204" pitchFamily="18" charset="0"/>
            </a:rPr>
            <a:t>diungkapkan</a:t>
          </a:r>
          <a:r>
            <a:rPr lang="en-US" sz="2400">
              <a:latin typeface="Bookman Old Style" panose="02050604050505020204" pitchFamily="18" charset="0"/>
            </a:rPr>
            <a:t> kepada orang lain</a:t>
          </a:r>
        </a:p>
      </dgm:t>
    </dgm:pt>
    <dgm:pt modelId="{3C418365-05AF-4F78-A0DE-91D4A26E5009}" type="parTrans" cxnId="{0ECECA97-36E9-4961-B1D6-C9776AE50CCA}">
      <dgm:prSet/>
      <dgm:spPr/>
      <dgm:t>
        <a:bodyPr/>
        <a:lstStyle/>
        <a:p>
          <a:endParaRPr lang="en-US" sz="2400">
            <a:solidFill>
              <a:schemeClr val="tx1"/>
            </a:solidFill>
            <a:latin typeface="Bookman Old Style" panose="02050604050505020204" pitchFamily="18" charset="0"/>
          </a:endParaRPr>
        </a:p>
      </dgm:t>
    </dgm:pt>
    <dgm:pt modelId="{D966EAB1-108B-4563-A73D-C39AEC6B1D2B}" type="sibTrans" cxnId="{0ECECA97-36E9-4961-B1D6-C9776AE50CCA}">
      <dgm:prSet/>
      <dgm:spPr/>
      <dgm:t>
        <a:bodyPr/>
        <a:lstStyle/>
        <a:p>
          <a:endParaRPr lang="en-US" sz="2400">
            <a:solidFill>
              <a:schemeClr val="tx1"/>
            </a:solidFill>
            <a:latin typeface="Bookman Old Style" panose="02050604050505020204" pitchFamily="18" charset="0"/>
          </a:endParaRPr>
        </a:p>
      </dgm:t>
    </dgm:pt>
    <dgm:pt modelId="{10A07B27-4EE1-4424-8A56-003819CEB90D}">
      <dgm:prSet custT="1"/>
      <dgm:spPr/>
      <dgm:t>
        <a:bodyPr/>
        <a:lstStyle/>
        <a:p>
          <a:r>
            <a:rPr lang="en-US" sz="2400">
              <a:latin typeface="Bookman Old Style" panose="02050604050505020204" pitchFamily="18" charset="0"/>
            </a:rPr>
            <a:t>dalam proses lebih banyak memperhatikan </a:t>
          </a:r>
          <a:r>
            <a:rPr lang="en-US" sz="2400" b="1">
              <a:latin typeface="Bookman Old Style" panose="02050604050505020204" pitchFamily="18" charset="0"/>
            </a:rPr>
            <a:t>pengalaman</a:t>
          </a:r>
        </a:p>
      </dgm:t>
    </dgm:pt>
    <dgm:pt modelId="{14CD879E-2E68-400E-A277-E7571DC7C996}" type="parTrans" cxnId="{B5CCBBF2-B919-42AE-8084-C02C4D042D50}">
      <dgm:prSet/>
      <dgm:spPr/>
      <dgm:t>
        <a:bodyPr/>
        <a:lstStyle/>
        <a:p>
          <a:endParaRPr lang="en-US" sz="2400">
            <a:solidFill>
              <a:schemeClr val="tx1"/>
            </a:solidFill>
            <a:latin typeface="Bookman Old Style" panose="02050604050505020204" pitchFamily="18" charset="0"/>
          </a:endParaRPr>
        </a:p>
      </dgm:t>
    </dgm:pt>
    <dgm:pt modelId="{3AFBB7BD-CA17-4CE2-9335-FDFB29587CBA}" type="sibTrans" cxnId="{B5CCBBF2-B919-42AE-8084-C02C4D042D50}">
      <dgm:prSet/>
      <dgm:spPr/>
      <dgm:t>
        <a:bodyPr/>
        <a:lstStyle/>
        <a:p>
          <a:endParaRPr lang="en-US" sz="2400">
            <a:solidFill>
              <a:schemeClr val="tx1"/>
            </a:solidFill>
            <a:latin typeface="Bookman Old Style" panose="02050604050505020204" pitchFamily="18" charset="0"/>
          </a:endParaRPr>
        </a:p>
      </dgm:t>
    </dgm:pt>
    <dgm:pt modelId="{6E3BEA54-B9C8-465E-BBBF-C877AF3F6481}" type="pres">
      <dgm:prSet presAssocID="{4BA214F4-2E40-4565-A0CA-134F0F8F958C}" presName="linear" presStyleCnt="0">
        <dgm:presLayoutVars>
          <dgm:animLvl val="lvl"/>
          <dgm:resizeHandles val="exact"/>
        </dgm:presLayoutVars>
      </dgm:prSet>
      <dgm:spPr/>
    </dgm:pt>
    <dgm:pt modelId="{85A9E894-8C13-4308-8567-454E1AEF6FF1}" type="pres">
      <dgm:prSet presAssocID="{E0969E3E-CF96-4D14-BDB7-230D46BDABDB}" presName="parentText" presStyleLbl="node1" presStyleIdx="0" presStyleCnt="5">
        <dgm:presLayoutVars>
          <dgm:chMax val="0"/>
          <dgm:bulletEnabled val="1"/>
        </dgm:presLayoutVars>
      </dgm:prSet>
      <dgm:spPr/>
    </dgm:pt>
    <dgm:pt modelId="{2C25605F-BBED-44C4-9637-86249D068EC2}" type="pres">
      <dgm:prSet presAssocID="{652AB7F1-A7D8-43A5-AD39-8A3AAD2BEB4F}" presName="spacer" presStyleCnt="0"/>
      <dgm:spPr/>
    </dgm:pt>
    <dgm:pt modelId="{5806F5ED-065F-44DB-B461-FFFCA204FD59}" type="pres">
      <dgm:prSet presAssocID="{FCF4A3C9-7700-43C9-966B-B36B77A695EC}" presName="parentText" presStyleLbl="node1" presStyleIdx="1" presStyleCnt="5">
        <dgm:presLayoutVars>
          <dgm:chMax val="0"/>
          <dgm:bulletEnabled val="1"/>
        </dgm:presLayoutVars>
      </dgm:prSet>
      <dgm:spPr/>
    </dgm:pt>
    <dgm:pt modelId="{57EA820A-B6CD-4A38-BB59-704383B50DB9}" type="pres">
      <dgm:prSet presAssocID="{6D0A1AB5-9663-4D2B-B04F-5CEC84D6AFEF}" presName="spacer" presStyleCnt="0"/>
      <dgm:spPr/>
    </dgm:pt>
    <dgm:pt modelId="{34FE95CC-6B23-46E5-9BB2-FA657D756E8E}" type="pres">
      <dgm:prSet presAssocID="{A5CF2723-EE1D-402F-93CD-E247A81211DF}" presName="parentText" presStyleLbl="node1" presStyleIdx="2" presStyleCnt="5">
        <dgm:presLayoutVars>
          <dgm:chMax val="0"/>
          <dgm:bulletEnabled val="1"/>
        </dgm:presLayoutVars>
      </dgm:prSet>
      <dgm:spPr/>
    </dgm:pt>
    <dgm:pt modelId="{42454714-C3BB-4BE5-80B3-EC49092E33EA}" type="pres">
      <dgm:prSet presAssocID="{B1540796-547E-4D2A-89E8-73BAF2EF34F5}" presName="spacer" presStyleCnt="0"/>
      <dgm:spPr/>
    </dgm:pt>
    <dgm:pt modelId="{70701EBE-E25C-4ED5-B505-E99C4A417EFC}" type="pres">
      <dgm:prSet presAssocID="{34DEB7CF-7CFB-46E1-8F52-067FE8DD4DAF}" presName="parentText" presStyleLbl="node1" presStyleIdx="3" presStyleCnt="5">
        <dgm:presLayoutVars>
          <dgm:chMax val="0"/>
          <dgm:bulletEnabled val="1"/>
        </dgm:presLayoutVars>
      </dgm:prSet>
      <dgm:spPr/>
    </dgm:pt>
    <dgm:pt modelId="{81295D4D-0F42-422A-8F82-9AE5BFB076F7}" type="pres">
      <dgm:prSet presAssocID="{D966EAB1-108B-4563-A73D-C39AEC6B1D2B}" presName="spacer" presStyleCnt="0"/>
      <dgm:spPr/>
    </dgm:pt>
    <dgm:pt modelId="{00D4D90E-7133-4944-A445-E8E1F8496EB2}" type="pres">
      <dgm:prSet presAssocID="{10A07B27-4EE1-4424-8A56-003819CEB90D}" presName="parentText" presStyleLbl="node1" presStyleIdx="4" presStyleCnt="5">
        <dgm:presLayoutVars>
          <dgm:chMax val="0"/>
          <dgm:bulletEnabled val="1"/>
        </dgm:presLayoutVars>
      </dgm:prSet>
      <dgm:spPr/>
    </dgm:pt>
  </dgm:ptLst>
  <dgm:cxnLst>
    <dgm:cxn modelId="{8C526B10-435A-434E-AC99-5BF84220C512}" srcId="{4BA214F4-2E40-4565-A0CA-134F0F8F958C}" destId="{A5CF2723-EE1D-402F-93CD-E247A81211DF}" srcOrd="2" destOrd="0" parTransId="{C3ACBFBE-B020-4104-8F8D-1484AEB1E00E}" sibTransId="{B1540796-547E-4D2A-89E8-73BAF2EF34F5}"/>
    <dgm:cxn modelId="{3EA06514-0926-4E36-8D9D-B9F049CD720A}" srcId="{4BA214F4-2E40-4565-A0CA-134F0F8F958C}" destId="{FCF4A3C9-7700-43C9-966B-B36B77A695EC}" srcOrd="1" destOrd="0" parTransId="{53D4C3E5-48EB-46C8-9043-285C8F9A63D5}" sibTransId="{6D0A1AB5-9663-4D2B-B04F-5CEC84D6AFEF}"/>
    <dgm:cxn modelId="{E8458635-DC47-411E-9FCC-590DC942F396}" type="presOf" srcId="{E0969E3E-CF96-4D14-BDB7-230D46BDABDB}" destId="{85A9E894-8C13-4308-8567-454E1AEF6FF1}" srcOrd="0" destOrd="0" presId="urn:microsoft.com/office/officeart/2005/8/layout/vList2"/>
    <dgm:cxn modelId="{BE41A37B-4C04-47BF-A986-E27DC90157C5}" type="presOf" srcId="{10A07B27-4EE1-4424-8A56-003819CEB90D}" destId="{00D4D90E-7133-4944-A445-E8E1F8496EB2}" srcOrd="0" destOrd="0" presId="urn:microsoft.com/office/officeart/2005/8/layout/vList2"/>
    <dgm:cxn modelId="{0ECECA97-36E9-4961-B1D6-C9776AE50CCA}" srcId="{4BA214F4-2E40-4565-A0CA-134F0F8F958C}" destId="{34DEB7CF-7CFB-46E1-8F52-067FE8DD4DAF}" srcOrd="3" destOrd="0" parTransId="{3C418365-05AF-4F78-A0DE-91D4A26E5009}" sibTransId="{D966EAB1-108B-4563-A73D-C39AEC6B1D2B}"/>
    <dgm:cxn modelId="{CAC422A9-6565-4E00-8880-C167A8EE050B}" srcId="{4BA214F4-2E40-4565-A0CA-134F0F8F958C}" destId="{E0969E3E-CF96-4D14-BDB7-230D46BDABDB}" srcOrd="0" destOrd="0" parTransId="{15619BA0-A649-4FA0-9429-EB7A84DF9D99}" sibTransId="{652AB7F1-A7D8-43A5-AD39-8A3AAD2BEB4F}"/>
    <dgm:cxn modelId="{3DAA43C3-CFAE-452D-AB4D-0DD1FE25E1DD}" type="presOf" srcId="{FCF4A3C9-7700-43C9-966B-B36B77A695EC}" destId="{5806F5ED-065F-44DB-B461-FFFCA204FD59}" srcOrd="0" destOrd="0" presId="urn:microsoft.com/office/officeart/2005/8/layout/vList2"/>
    <dgm:cxn modelId="{48406DCE-AF02-413B-81AF-20797BD7A97A}" type="presOf" srcId="{4BA214F4-2E40-4565-A0CA-134F0F8F958C}" destId="{6E3BEA54-B9C8-465E-BBBF-C877AF3F6481}" srcOrd="0" destOrd="0" presId="urn:microsoft.com/office/officeart/2005/8/layout/vList2"/>
    <dgm:cxn modelId="{8C0EA6D7-0512-404C-A642-D990D169B877}" type="presOf" srcId="{34DEB7CF-7CFB-46E1-8F52-067FE8DD4DAF}" destId="{70701EBE-E25C-4ED5-B505-E99C4A417EFC}" srcOrd="0" destOrd="0" presId="urn:microsoft.com/office/officeart/2005/8/layout/vList2"/>
    <dgm:cxn modelId="{B5CCBBF2-B919-42AE-8084-C02C4D042D50}" srcId="{4BA214F4-2E40-4565-A0CA-134F0F8F958C}" destId="{10A07B27-4EE1-4424-8A56-003819CEB90D}" srcOrd="4" destOrd="0" parTransId="{14CD879E-2E68-400E-A277-E7571DC7C996}" sibTransId="{3AFBB7BD-CA17-4CE2-9335-FDFB29587CBA}"/>
    <dgm:cxn modelId="{009625FA-1EB8-4C48-8FE1-503D2836743E}" type="presOf" srcId="{A5CF2723-EE1D-402F-93CD-E247A81211DF}" destId="{34FE95CC-6B23-46E5-9BB2-FA657D756E8E}" srcOrd="0" destOrd="0" presId="urn:microsoft.com/office/officeart/2005/8/layout/vList2"/>
    <dgm:cxn modelId="{EB4DF938-E715-4DBC-916E-AEDE6FFDF7BC}" type="presParOf" srcId="{6E3BEA54-B9C8-465E-BBBF-C877AF3F6481}" destId="{85A9E894-8C13-4308-8567-454E1AEF6FF1}" srcOrd="0" destOrd="0" presId="urn:microsoft.com/office/officeart/2005/8/layout/vList2"/>
    <dgm:cxn modelId="{0FBE2D40-A8D9-4420-9D49-5992073098A6}" type="presParOf" srcId="{6E3BEA54-B9C8-465E-BBBF-C877AF3F6481}" destId="{2C25605F-BBED-44C4-9637-86249D068EC2}" srcOrd="1" destOrd="0" presId="urn:microsoft.com/office/officeart/2005/8/layout/vList2"/>
    <dgm:cxn modelId="{5577EF58-CA37-45DA-A65B-965982CD3510}" type="presParOf" srcId="{6E3BEA54-B9C8-465E-BBBF-C877AF3F6481}" destId="{5806F5ED-065F-44DB-B461-FFFCA204FD59}" srcOrd="2" destOrd="0" presId="urn:microsoft.com/office/officeart/2005/8/layout/vList2"/>
    <dgm:cxn modelId="{1AD7991E-F1C1-4BA3-978E-695CF62FBB23}" type="presParOf" srcId="{6E3BEA54-B9C8-465E-BBBF-C877AF3F6481}" destId="{57EA820A-B6CD-4A38-BB59-704383B50DB9}" srcOrd="3" destOrd="0" presId="urn:microsoft.com/office/officeart/2005/8/layout/vList2"/>
    <dgm:cxn modelId="{11F96C36-858D-4CF8-8109-B4B8585F91BF}" type="presParOf" srcId="{6E3BEA54-B9C8-465E-BBBF-C877AF3F6481}" destId="{34FE95CC-6B23-46E5-9BB2-FA657D756E8E}" srcOrd="4" destOrd="0" presId="urn:microsoft.com/office/officeart/2005/8/layout/vList2"/>
    <dgm:cxn modelId="{B89AEBB4-B34F-4F50-A5EC-AD9031FF006A}" type="presParOf" srcId="{6E3BEA54-B9C8-465E-BBBF-C877AF3F6481}" destId="{42454714-C3BB-4BE5-80B3-EC49092E33EA}" srcOrd="5" destOrd="0" presId="urn:microsoft.com/office/officeart/2005/8/layout/vList2"/>
    <dgm:cxn modelId="{09AF97C0-0D13-4D2C-9019-7E3E8C1DD298}" type="presParOf" srcId="{6E3BEA54-B9C8-465E-BBBF-C877AF3F6481}" destId="{70701EBE-E25C-4ED5-B505-E99C4A417EFC}" srcOrd="6" destOrd="0" presId="urn:microsoft.com/office/officeart/2005/8/layout/vList2"/>
    <dgm:cxn modelId="{A85ED1E9-C360-4C66-A0F4-158F5094A925}" type="presParOf" srcId="{6E3BEA54-B9C8-465E-BBBF-C877AF3F6481}" destId="{81295D4D-0F42-422A-8F82-9AE5BFB076F7}" srcOrd="7" destOrd="0" presId="urn:microsoft.com/office/officeart/2005/8/layout/vList2"/>
    <dgm:cxn modelId="{9795D326-67EC-4245-B2FA-4206E775103A}" type="presParOf" srcId="{6E3BEA54-B9C8-465E-BBBF-C877AF3F6481}" destId="{00D4D90E-7133-4944-A445-E8E1F8496EB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386502D-E83C-4884-97AE-37DF719BF3C4}" type="doc">
      <dgm:prSet loTypeId="urn:microsoft.com/office/officeart/2005/8/layout/lProcess1" loCatId="process" qsTypeId="urn:microsoft.com/office/officeart/2005/8/quickstyle/simple1" qsCatId="simple" csTypeId="urn:microsoft.com/office/officeart/2005/8/colors/colorful2" csCatId="colorful" phldr="1"/>
      <dgm:spPr/>
      <dgm:t>
        <a:bodyPr/>
        <a:lstStyle/>
        <a:p>
          <a:endParaRPr lang="en-US"/>
        </a:p>
      </dgm:t>
    </dgm:pt>
    <dgm:pt modelId="{56C65E69-51B4-4588-8A93-86C2BD660DF7}">
      <dgm:prSet phldrT="[Text]"/>
      <dgm:spPr/>
      <dgm:t>
        <a:bodyPr/>
        <a:lstStyle/>
        <a:p>
          <a:r>
            <a:rPr lang="en-US">
              <a:latin typeface="Arial Narrow" pitchFamily="34" charset="0"/>
            </a:rPr>
            <a:t>Capaian Pembelajaran Lulusan (CPL) Uvers</a:t>
          </a:r>
        </a:p>
      </dgm:t>
    </dgm:pt>
    <dgm:pt modelId="{318B06F7-58CF-43B6-9B74-F0A0E371797D}" type="parTrans" cxnId="{CF12F888-486D-4E8D-9FC7-D0C85055130A}">
      <dgm:prSet/>
      <dgm:spPr/>
      <dgm:t>
        <a:bodyPr/>
        <a:lstStyle/>
        <a:p>
          <a:endParaRPr lang="en-US">
            <a:latin typeface="Arial Narrow" pitchFamily="34" charset="0"/>
          </a:endParaRPr>
        </a:p>
      </dgm:t>
    </dgm:pt>
    <dgm:pt modelId="{677B2EF1-6DFE-414E-846D-DF47A9670A78}" type="sibTrans" cxnId="{CF12F888-486D-4E8D-9FC7-D0C85055130A}">
      <dgm:prSet/>
      <dgm:spPr/>
      <dgm:t>
        <a:bodyPr/>
        <a:lstStyle/>
        <a:p>
          <a:endParaRPr lang="en-US">
            <a:latin typeface="Arial Narrow" pitchFamily="34" charset="0"/>
          </a:endParaRPr>
        </a:p>
      </dgm:t>
    </dgm:pt>
    <dgm:pt modelId="{7DC8CD9F-4599-4B25-9954-B7CB125FA2C7}">
      <dgm:prSet phldrT="[Text]"/>
      <dgm:spPr/>
      <dgm:t>
        <a:bodyPr/>
        <a:lstStyle/>
        <a:p>
          <a:r>
            <a:rPr lang="en-US">
              <a:latin typeface="Arial Narrow" pitchFamily="34" charset="0"/>
            </a:rPr>
            <a:t>Tujuan &amp; Keunggulan Program Studi</a:t>
          </a:r>
        </a:p>
      </dgm:t>
    </dgm:pt>
    <dgm:pt modelId="{8FC2B462-099D-4FAD-9E32-DCA95B70A178}" type="parTrans" cxnId="{9A0E0991-8172-4F5C-BDCF-7EBFDFB0A0D2}">
      <dgm:prSet/>
      <dgm:spPr/>
      <dgm:t>
        <a:bodyPr/>
        <a:lstStyle/>
        <a:p>
          <a:endParaRPr lang="en-US">
            <a:latin typeface="Arial Narrow" pitchFamily="34" charset="0"/>
          </a:endParaRPr>
        </a:p>
      </dgm:t>
    </dgm:pt>
    <dgm:pt modelId="{39A9FFE6-4E6D-43A0-B29D-D49FF6DABB2E}" type="sibTrans" cxnId="{9A0E0991-8172-4F5C-BDCF-7EBFDFB0A0D2}">
      <dgm:prSet/>
      <dgm:spPr/>
      <dgm:t>
        <a:bodyPr/>
        <a:lstStyle/>
        <a:p>
          <a:endParaRPr lang="en-US">
            <a:latin typeface="Arial Narrow" pitchFamily="34" charset="0"/>
          </a:endParaRPr>
        </a:p>
      </dgm:t>
    </dgm:pt>
    <dgm:pt modelId="{69357C50-6BA4-4628-ADF8-A64B2171178F}">
      <dgm:prSet phldrT="[Text]"/>
      <dgm:spPr/>
      <dgm:t>
        <a:bodyPr/>
        <a:lstStyle/>
        <a:p>
          <a:r>
            <a:rPr lang="en-US">
              <a:latin typeface="Arial Narrow" pitchFamily="34" charset="0"/>
            </a:rPr>
            <a:t>Profil Lulusan Progam Studi</a:t>
          </a:r>
        </a:p>
      </dgm:t>
    </dgm:pt>
    <dgm:pt modelId="{4DCDA006-B757-4A4B-B85D-9FC9CEE690A4}" type="parTrans" cxnId="{602BF294-0174-4FAE-B818-B0CAE8AA7A8A}">
      <dgm:prSet/>
      <dgm:spPr/>
      <dgm:t>
        <a:bodyPr/>
        <a:lstStyle/>
        <a:p>
          <a:endParaRPr lang="en-US">
            <a:latin typeface="Arial Narrow" pitchFamily="34" charset="0"/>
          </a:endParaRPr>
        </a:p>
      </dgm:t>
    </dgm:pt>
    <dgm:pt modelId="{587D653E-8372-4A08-87DB-F7F1E25C9BFC}" type="sibTrans" cxnId="{602BF294-0174-4FAE-B818-B0CAE8AA7A8A}">
      <dgm:prSet/>
      <dgm:spPr/>
      <dgm:t>
        <a:bodyPr/>
        <a:lstStyle/>
        <a:p>
          <a:endParaRPr lang="en-US">
            <a:latin typeface="Arial Narrow" pitchFamily="34" charset="0"/>
          </a:endParaRPr>
        </a:p>
      </dgm:t>
    </dgm:pt>
    <dgm:pt modelId="{E99E178B-83CD-49A3-A76F-966304F624A9}">
      <dgm:prSet/>
      <dgm:spPr/>
      <dgm:t>
        <a:bodyPr/>
        <a:lstStyle/>
        <a:p>
          <a:r>
            <a:rPr lang="en-US">
              <a:latin typeface="Arial Narrow" pitchFamily="34" charset="0"/>
            </a:rPr>
            <a:t>CPL Program Studi</a:t>
          </a:r>
        </a:p>
      </dgm:t>
    </dgm:pt>
    <dgm:pt modelId="{B916D029-B6F7-4242-87F1-232677133643}" type="parTrans" cxnId="{BAC917FA-B3E0-4D80-907B-E3475AF40790}">
      <dgm:prSet/>
      <dgm:spPr/>
      <dgm:t>
        <a:bodyPr/>
        <a:lstStyle/>
        <a:p>
          <a:endParaRPr lang="en-US">
            <a:latin typeface="Arial Narrow" pitchFamily="34" charset="0"/>
          </a:endParaRPr>
        </a:p>
      </dgm:t>
    </dgm:pt>
    <dgm:pt modelId="{8C1CBC08-B897-411C-B484-2808F54DEA1B}" type="sibTrans" cxnId="{BAC917FA-B3E0-4D80-907B-E3475AF40790}">
      <dgm:prSet/>
      <dgm:spPr/>
      <dgm:t>
        <a:bodyPr/>
        <a:lstStyle/>
        <a:p>
          <a:endParaRPr lang="en-US">
            <a:latin typeface="Arial Narrow" pitchFamily="34" charset="0"/>
          </a:endParaRPr>
        </a:p>
      </dgm:t>
    </dgm:pt>
    <dgm:pt modelId="{2F278479-F94C-4F33-B0EE-97A3B7421F0D}">
      <dgm:prSet/>
      <dgm:spPr/>
      <dgm:t>
        <a:bodyPr/>
        <a:lstStyle/>
        <a:p>
          <a:r>
            <a:rPr lang="en-US">
              <a:latin typeface="Arial Narrow" pitchFamily="34" charset="0"/>
            </a:rPr>
            <a:t>Bahan Kajian &amp; CP Mata Kuliah</a:t>
          </a:r>
        </a:p>
      </dgm:t>
    </dgm:pt>
    <dgm:pt modelId="{A91247E7-6A79-4A8A-87BA-868B0F7C6A21}" type="parTrans" cxnId="{DB414C94-15E5-4008-AE04-E468A19C1967}">
      <dgm:prSet/>
      <dgm:spPr/>
      <dgm:t>
        <a:bodyPr/>
        <a:lstStyle/>
        <a:p>
          <a:endParaRPr lang="en-US">
            <a:latin typeface="Arial Narrow" pitchFamily="34" charset="0"/>
          </a:endParaRPr>
        </a:p>
      </dgm:t>
    </dgm:pt>
    <dgm:pt modelId="{97C9A21E-6444-4616-86A7-3342AE902A18}" type="sibTrans" cxnId="{DB414C94-15E5-4008-AE04-E468A19C1967}">
      <dgm:prSet/>
      <dgm:spPr/>
      <dgm:t>
        <a:bodyPr/>
        <a:lstStyle/>
        <a:p>
          <a:endParaRPr lang="en-US">
            <a:latin typeface="Arial Narrow" pitchFamily="34" charset="0"/>
          </a:endParaRPr>
        </a:p>
      </dgm:t>
    </dgm:pt>
    <dgm:pt modelId="{39FB7DC9-6DAF-4BFE-BDEA-090F657FC61E}">
      <dgm:prSet/>
      <dgm:spPr/>
      <dgm:t>
        <a:bodyPr/>
        <a:lstStyle/>
        <a:p>
          <a:r>
            <a:rPr lang="en-US">
              <a:latin typeface="Arial Narrow" pitchFamily="34" charset="0"/>
            </a:rPr>
            <a:t>Rencana Pembelajaran Semester (RPS)</a:t>
          </a:r>
        </a:p>
      </dgm:t>
    </dgm:pt>
    <dgm:pt modelId="{F2F6CA00-6E4C-444E-9C3B-D066458F7710}" type="parTrans" cxnId="{98EA958F-5AC8-4D7E-BECB-57942BB5058A}">
      <dgm:prSet/>
      <dgm:spPr/>
      <dgm:t>
        <a:bodyPr/>
        <a:lstStyle/>
        <a:p>
          <a:endParaRPr lang="en-US">
            <a:latin typeface="Arial Narrow" pitchFamily="34" charset="0"/>
          </a:endParaRPr>
        </a:p>
      </dgm:t>
    </dgm:pt>
    <dgm:pt modelId="{EAFDB45D-1D35-4EE9-8958-77C481F98459}" type="sibTrans" cxnId="{98EA958F-5AC8-4D7E-BECB-57942BB5058A}">
      <dgm:prSet/>
      <dgm:spPr/>
      <dgm:t>
        <a:bodyPr/>
        <a:lstStyle/>
        <a:p>
          <a:endParaRPr lang="en-US">
            <a:latin typeface="Arial Narrow" pitchFamily="34" charset="0"/>
          </a:endParaRPr>
        </a:p>
      </dgm:t>
    </dgm:pt>
    <dgm:pt modelId="{EE716D50-B371-4D07-BCA2-6D6A1A75F165}" type="pres">
      <dgm:prSet presAssocID="{6386502D-E83C-4884-97AE-37DF719BF3C4}" presName="Name0" presStyleCnt="0">
        <dgm:presLayoutVars>
          <dgm:dir/>
          <dgm:animLvl val="lvl"/>
          <dgm:resizeHandles val="exact"/>
        </dgm:presLayoutVars>
      </dgm:prSet>
      <dgm:spPr/>
    </dgm:pt>
    <dgm:pt modelId="{5D7A67A5-A09F-4BC8-9199-49ED9ACA6E27}" type="pres">
      <dgm:prSet presAssocID="{56C65E69-51B4-4588-8A93-86C2BD660DF7}" presName="vertFlow" presStyleCnt="0"/>
      <dgm:spPr/>
    </dgm:pt>
    <dgm:pt modelId="{AA2ED097-1FF1-4A36-A044-1CA859A4DF18}" type="pres">
      <dgm:prSet presAssocID="{56C65E69-51B4-4588-8A93-86C2BD660DF7}" presName="header" presStyleLbl="node1" presStyleIdx="0" presStyleCnt="1"/>
      <dgm:spPr/>
    </dgm:pt>
    <dgm:pt modelId="{38DEC5A2-F899-48D5-A09C-FD239CC1AF13}" type="pres">
      <dgm:prSet presAssocID="{8FC2B462-099D-4FAD-9E32-DCA95B70A178}" presName="parTrans" presStyleLbl="sibTrans2D1" presStyleIdx="0" presStyleCnt="5"/>
      <dgm:spPr/>
    </dgm:pt>
    <dgm:pt modelId="{71693E6C-E91F-4949-9383-6B19BF3CB7E2}" type="pres">
      <dgm:prSet presAssocID="{7DC8CD9F-4599-4B25-9954-B7CB125FA2C7}" presName="child" presStyleLbl="alignAccFollowNode1" presStyleIdx="0" presStyleCnt="5">
        <dgm:presLayoutVars>
          <dgm:chMax val="0"/>
          <dgm:bulletEnabled val="1"/>
        </dgm:presLayoutVars>
      </dgm:prSet>
      <dgm:spPr/>
    </dgm:pt>
    <dgm:pt modelId="{64309E53-6F12-4F94-ABCA-400816568D98}" type="pres">
      <dgm:prSet presAssocID="{39A9FFE6-4E6D-43A0-B29D-D49FF6DABB2E}" presName="sibTrans" presStyleLbl="sibTrans2D1" presStyleIdx="1" presStyleCnt="5"/>
      <dgm:spPr/>
    </dgm:pt>
    <dgm:pt modelId="{2D26499A-F0B1-40F8-B5F2-894655A2A40B}" type="pres">
      <dgm:prSet presAssocID="{69357C50-6BA4-4628-ADF8-A64B2171178F}" presName="child" presStyleLbl="alignAccFollowNode1" presStyleIdx="1" presStyleCnt="5">
        <dgm:presLayoutVars>
          <dgm:chMax val="0"/>
          <dgm:bulletEnabled val="1"/>
        </dgm:presLayoutVars>
      </dgm:prSet>
      <dgm:spPr/>
    </dgm:pt>
    <dgm:pt modelId="{88BB6B50-C382-4A91-892B-B4E13C5784D7}" type="pres">
      <dgm:prSet presAssocID="{587D653E-8372-4A08-87DB-F7F1E25C9BFC}" presName="sibTrans" presStyleLbl="sibTrans2D1" presStyleIdx="2" presStyleCnt="5"/>
      <dgm:spPr/>
    </dgm:pt>
    <dgm:pt modelId="{17AD13F2-D443-4F7B-B575-01FCAAB7954C}" type="pres">
      <dgm:prSet presAssocID="{E99E178B-83CD-49A3-A76F-966304F624A9}" presName="child" presStyleLbl="alignAccFollowNode1" presStyleIdx="2" presStyleCnt="5">
        <dgm:presLayoutVars>
          <dgm:chMax val="0"/>
          <dgm:bulletEnabled val="1"/>
        </dgm:presLayoutVars>
      </dgm:prSet>
      <dgm:spPr/>
    </dgm:pt>
    <dgm:pt modelId="{3AFBEDB1-5686-46A8-AAB0-33E1DF1635F1}" type="pres">
      <dgm:prSet presAssocID="{8C1CBC08-B897-411C-B484-2808F54DEA1B}" presName="sibTrans" presStyleLbl="sibTrans2D1" presStyleIdx="3" presStyleCnt="5"/>
      <dgm:spPr/>
    </dgm:pt>
    <dgm:pt modelId="{A2D2543A-17C4-4FD2-8722-9BDA799F5C0B}" type="pres">
      <dgm:prSet presAssocID="{2F278479-F94C-4F33-B0EE-97A3B7421F0D}" presName="child" presStyleLbl="alignAccFollowNode1" presStyleIdx="3" presStyleCnt="5">
        <dgm:presLayoutVars>
          <dgm:chMax val="0"/>
          <dgm:bulletEnabled val="1"/>
        </dgm:presLayoutVars>
      </dgm:prSet>
      <dgm:spPr/>
    </dgm:pt>
    <dgm:pt modelId="{A75EEE5B-A71F-4A4D-A2DD-7FA09532617A}" type="pres">
      <dgm:prSet presAssocID="{97C9A21E-6444-4616-86A7-3342AE902A18}" presName="sibTrans" presStyleLbl="sibTrans2D1" presStyleIdx="4" presStyleCnt="5"/>
      <dgm:spPr/>
    </dgm:pt>
    <dgm:pt modelId="{BE9AD8CE-B78C-4DD7-A788-1CA1954D6B81}" type="pres">
      <dgm:prSet presAssocID="{39FB7DC9-6DAF-4BFE-BDEA-090F657FC61E}" presName="child" presStyleLbl="alignAccFollowNode1" presStyleIdx="4" presStyleCnt="5">
        <dgm:presLayoutVars>
          <dgm:chMax val="0"/>
          <dgm:bulletEnabled val="1"/>
        </dgm:presLayoutVars>
      </dgm:prSet>
      <dgm:spPr/>
    </dgm:pt>
  </dgm:ptLst>
  <dgm:cxnLst>
    <dgm:cxn modelId="{F5ADE205-2E26-438C-BF5F-34E3A0D4B13E}" type="presOf" srcId="{69357C50-6BA4-4628-ADF8-A64B2171178F}" destId="{2D26499A-F0B1-40F8-B5F2-894655A2A40B}" srcOrd="0" destOrd="0" presId="urn:microsoft.com/office/officeart/2005/8/layout/lProcess1"/>
    <dgm:cxn modelId="{CEB49817-2E4E-4D3D-B3F4-095DDE7C27BF}" type="presOf" srcId="{56C65E69-51B4-4588-8A93-86C2BD660DF7}" destId="{AA2ED097-1FF1-4A36-A044-1CA859A4DF18}" srcOrd="0" destOrd="0" presId="urn:microsoft.com/office/officeart/2005/8/layout/lProcess1"/>
    <dgm:cxn modelId="{F47B2935-508E-421D-A008-8A7558B0648F}" type="presOf" srcId="{97C9A21E-6444-4616-86A7-3342AE902A18}" destId="{A75EEE5B-A71F-4A4D-A2DD-7FA09532617A}" srcOrd="0" destOrd="0" presId="urn:microsoft.com/office/officeart/2005/8/layout/lProcess1"/>
    <dgm:cxn modelId="{67D0A45C-3530-40AD-A163-29F294541250}" type="presOf" srcId="{7DC8CD9F-4599-4B25-9954-B7CB125FA2C7}" destId="{71693E6C-E91F-4949-9383-6B19BF3CB7E2}" srcOrd="0" destOrd="0" presId="urn:microsoft.com/office/officeart/2005/8/layout/lProcess1"/>
    <dgm:cxn modelId="{AF13A869-529B-4D98-BAF2-521F7324B80B}" type="presOf" srcId="{8C1CBC08-B897-411C-B484-2808F54DEA1B}" destId="{3AFBEDB1-5686-46A8-AAB0-33E1DF1635F1}" srcOrd="0" destOrd="0" presId="urn:microsoft.com/office/officeart/2005/8/layout/lProcess1"/>
    <dgm:cxn modelId="{829FC358-34DF-42C2-950B-0048462F1608}" type="presOf" srcId="{587D653E-8372-4A08-87DB-F7F1E25C9BFC}" destId="{88BB6B50-C382-4A91-892B-B4E13C5784D7}" srcOrd="0" destOrd="0" presId="urn:microsoft.com/office/officeart/2005/8/layout/lProcess1"/>
    <dgm:cxn modelId="{CF12F888-486D-4E8D-9FC7-D0C85055130A}" srcId="{6386502D-E83C-4884-97AE-37DF719BF3C4}" destId="{56C65E69-51B4-4588-8A93-86C2BD660DF7}" srcOrd="0" destOrd="0" parTransId="{318B06F7-58CF-43B6-9B74-F0A0E371797D}" sibTransId="{677B2EF1-6DFE-414E-846D-DF47A9670A78}"/>
    <dgm:cxn modelId="{7014138A-446E-409B-8912-DAEFD67D3E54}" type="presOf" srcId="{39A9FFE6-4E6D-43A0-B29D-D49FF6DABB2E}" destId="{64309E53-6F12-4F94-ABCA-400816568D98}" srcOrd="0" destOrd="0" presId="urn:microsoft.com/office/officeart/2005/8/layout/lProcess1"/>
    <dgm:cxn modelId="{98EA958F-5AC8-4D7E-BECB-57942BB5058A}" srcId="{56C65E69-51B4-4588-8A93-86C2BD660DF7}" destId="{39FB7DC9-6DAF-4BFE-BDEA-090F657FC61E}" srcOrd="4" destOrd="0" parTransId="{F2F6CA00-6E4C-444E-9C3B-D066458F7710}" sibTransId="{EAFDB45D-1D35-4EE9-8958-77C481F98459}"/>
    <dgm:cxn modelId="{9A0E0991-8172-4F5C-BDCF-7EBFDFB0A0D2}" srcId="{56C65E69-51B4-4588-8A93-86C2BD660DF7}" destId="{7DC8CD9F-4599-4B25-9954-B7CB125FA2C7}" srcOrd="0" destOrd="0" parTransId="{8FC2B462-099D-4FAD-9E32-DCA95B70A178}" sibTransId="{39A9FFE6-4E6D-43A0-B29D-D49FF6DABB2E}"/>
    <dgm:cxn modelId="{DB414C94-15E5-4008-AE04-E468A19C1967}" srcId="{56C65E69-51B4-4588-8A93-86C2BD660DF7}" destId="{2F278479-F94C-4F33-B0EE-97A3B7421F0D}" srcOrd="3" destOrd="0" parTransId="{A91247E7-6A79-4A8A-87BA-868B0F7C6A21}" sibTransId="{97C9A21E-6444-4616-86A7-3342AE902A18}"/>
    <dgm:cxn modelId="{602BF294-0174-4FAE-B818-B0CAE8AA7A8A}" srcId="{56C65E69-51B4-4588-8A93-86C2BD660DF7}" destId="{69357C50-6BA4-4628-ADF8-A64B2171178F}" srcOrd="1" destOrd="0" parTransId="{4DCDA006-B757-4A4B-B85D-9FC9CEE690A4}" sibTransId="{587D653E-8372-4A08-87DB-F7F1E25C9BFC}"/>
    <dgm:cxn modelId="{414A5EA3-664A-4C9A-97F6-1B31373348D9}" type="presOf" srcId="{39FB7DC9-6DAF-4BFE-BDEA-090F657FC61E}" destId="{BE9AD8CE-B78C-4DD7-A788-1CA1954D6B81}" srcOrd="0" destOrd="0" presId="urn:microsoft.com/office/officeart/2005/8/layout/lProcess1"/>
    <dgm:cxn modelId="{6F2B28B4-21C6-41B2-862E-99BF162D82FC}" type="presOf" srcId="{2F278479-F94C-4F33-B0EE-97A3B7421F0D}" destId="{A2D2543A-17C4-4FD2-8722-9BDA799F5C0B}" srcOrd="0" destOrd="0" presId="urn:microsoft.com/office/officeart/2005/8/layout/lProcess1"/>
    <dgm:cxn modelId="{4787BFBD-47F0-44F6-800C-E604677F3437}" type="presOf" srcId="{8FC2B462-099D-4FAD-9E32-DCA95B70A178}" destId="{38DEC5A2-F899-48D5-A09C-FD239CC1AF13}" srcOrd="0" destOrd="0" presId="urn:microsoft.com/office/officeart/2005/8/layout/lProcess1"/>
    <dgm:cxn modelId="{202B46C6-C146-44D9-ACFB-572758FFED77}" type="presOf" srcId="{6386502D-E83C-4884-97AE-37DF719BF3C4}" destId="{EE716D50-B371-4D07-BCA2-6D6A1A75F165}" srcOrd="0" destOrd="0" presId="urn:microsoft.com/office/officeart/2005/8/layout/lProcess1"/>
    <dgm:cxn modelId="{BAC917FA-B3E0-4D80-907B-E3475AF40790}" srcId="{56C65E69-51B4-4588-8A93-86C2BD660DF7}" destId="{E99E178B-83CD-49A3-A76F-966304F624A9}" srcOrd="2" destOrd="0" parTransId="{B916D029-B6F7-4242-87F1-232677133643}" sibTransId="{8C1CBC08-B897-411C-B484-2808F54DEA1B}"/>
    <dgm:cxn modelId="{AED19FFA-0FA2-4303-BAF2-74CE82222FCB}" type="presOf" srcId="{E99E178B-83CD-49A3-A76F-966304F624A9}" destId="{17AD13F2-D443-4F7B-B575-01FCAAB7954C}" srcOrd="0" destOrd="0" presId="urn:microsoft.com/office/officeart/2005/8/layout/lProcess1"/>
    <dgm:cxn modelId="{20DFC48C-CC7E-48F8-B3EF-732CBF992F2E}" type="presParOf" srcId="{EE716D50-B371-4D07-BCA2-6D6A1A75F165}" destId="{5D7A67A5-A09F-4BC8-9199-49ED9ACA6E27}" srcOrd="0" destOrd="0" presId="urn:microsoft.com/office/officeart/2005/8/layout/lProcess1"/>
    <dgm:cxn modelId="{84031C98-C3BB-4000-92D6-F56E8F31FC6D}" type="presParOf" srcId="{5D7A67A5-A09F-4BC8-9199-49ED9ACA6E27}" destId="{AA2ED097-1FF1-4A36-A044-1CA859A4DF18}" srcOrd="0" destOrd="0" presId="urn:microsoft.com/office/officeart/2005/8/layout/lProcess1"/>
    <dgm:cxn modelId="{44497215-27C7-448D-8F01-D7DA5D6B1B19}" type="presParOf" srcId="{5D7A67A5-A09F-4BC8-9199-49ED9ACA6E27}" destId="{38DEC5A2-F899-48D5-A09C-FD239CC1AF13}" srcOrd="1" destOrd="0" presId="urn:microsoft.com/office/officeart/2005/8/layout/lProcess1"/>
    <dgm:cxn modelId="{D82145B2-CE7C-45EF-8798-EBBA450EA9A4}" type="presParOf" srcId="{5D7A67A5-A09F-4BC8-9199-49ED9ACA6E27}" destId="{71693E6C-E91F-4949-9383-6B19BF3CB7E2}" srcOrd="2" destOrd="0" presId="urn:microsoft.com/office/officeart/2005/8/layout/lProcess1"/>
    <dgm:cxn modelId="{E3E029EC-93E3-4A36-9C0B-56132D61302C}" type="presParOf" srcId="{5D7A67A5-A09F-4BC8-9199-49ED9ACA6E27}" destId="{64309E53-6F12-4F94-ABCA-400816568D98}" srcOrd="3" destOrd="0" presId="urn:microsoft.com/office/officeart/2005/8/layout/lProcess1"/>
    <dgm:cxn modelId="{A1AC0677-2458-451C-9C79-A2CB0AF3D647}" type="presParOf" srcId="{5D7A67A5-A09F-4BC8-9199-49ED9ACA6E27}" destId="{2D26499A-F0B1-40F8-B5F2-894655A2A40B}" srcOrd="4" destOrd="0" presId="urn:microsoft.com/office/officeart/2005/8/layout/lProcess1"/>
    <dgm:cxn modelId="{F7A75C86-4DAB-4B1E-8452-1D5C56803AB7}" type="presParOf" srcId="{5D7A67A5-A09F-4BC8-9199-49ED9ACA6E27}" destId="{88BB6B50-C382-4A91-892B-B4E13C5784D7}" srcOrd="5" destOrd="0" presId="urn:microsoft.com/office/officeart/2005/8/layout/lProcess1"/>
    <dgm:cxn modelId="{92A28315-03EF-4115-8E03-AB8A830919EE}" type="presParOf" srcId="{5D7A67A5-A09F-4BC8-9199-49ED9ACA6E27}" destId="{17AD13F2-D443-4F7B-B575-01FCAAB7954C}" srcOrd="6" destOrd="0" presId="urn:microsoft.com/office/officeart/2005/8/layout/lProcess1"/>
    <dgm:cxn modelId="{FC3C258B-0005-49C9-B3F1-D2EAA882D458}" type="presParOf" srcId="{5D7A67A5-A09F-4BC8-9199-49ED9ACA6E27}" destId="{3AFBEDB1-5686-46A8-AAB0-33E1DF1635F1}" srcOrd="7" destOrd="0" presId="urn:microsoft.com/office/officeart/2005/8/layout/lProcess1"/>
    <dgm:cxn modelId="{6974F5A1-9E12-48BA-988C-26BD2754A032}" type="presParOf" srcId="{5D7A67A5-A09F-4BC8-9199-49ED9ACA6E27}" destId="{A2D2543A-17C4-4FD2-8722-9BDA799F5C0B}" srcOrd="8" destOrd="0" presId="urn:microsoft.com/office/officeart/2005/8/layout/lProcess1"/>
    <dgm:cxn modelId="{98B6F259-FD5C-4A7E-827C-3D70C8576A74}" type="presParOf" srcId="{5D7A67A5-A09F-4BC8-9199-49ED9ACA6E27}" destId="{A75EEE5B-A71F-4A4D-A2DD-7FA09532617A}" srcOrd="9" destOrd="0" presId="urn:microsoft.com/office/officeart/2005/8/layout/lProcess1"/>
    <dgm:cxn modelId="{7DC20C59-9EF4-4119-AECA-18872405C031}" type="presParOf" srcId="{5D7A67A5-A09F-4BC8-9199-49ED9ACA6E27}" destId="{BE9AD8CE-B78C-4DD7-A788-1CA1954D6B81}" srcOrd="10"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90F605D-42B0-48F2-AB73-6D48B970748E}" type="doc">
      <dgm:prSet loTypeId="urn:microsoft.com/office/officeart/2005/8/layout/vList2" loCatId="list" qsTypeId="urn:microsoft.com/office/officeart/2005/8/quickstyle/simple1" qsCatId="simple" csTypeId="urn:microsoft.com/office/officeart/2005/8/colors/colorful1#12" csCatId="colorful" phldr="1"/>
      <dgm:spPr/>
      <dgm:t>
        <a:bodyPr/>
        <a:lstStyle/>
        <a:p>
          <a:endParaRPr lang="en-US"/>
        </a:p>
      </dgm:t>
    </dgm:pt>
    <dgm:pt modelId="{8B8FAC95-3F1C-45C3-B9A5-5E573DC154A5}">
      <dgm:prSet phldrT="[Text]" custT="1"/>
      <dgm:spPr/>
      <dgm:t>
        <a:bodyPr/>
        <a:lstStyle/>
        <a:p>
          <a:r>
            <a:rPr lang="en-US" sz="2800">
              <a:latin typeface="Bookman Old Style" panose="02050604050505020204" pitchFamily="18" charset="0"/>
            </a:rPr>
            <a:t>Adanya unsur dosen</a:t>
          </a:r>
        </a:p>
      </dgm:t>
    </dgm:pt>
    <dgm:pt modelId="{46423A44-1BD4-4EBD-81B4-9F7660C933CA}" type="parTrans" cxnId="{4A0363C7-D426-44D8-90DB-BB3AB404A5AF}">
      <dgm:prSet/>
      <dgm:spPr/>
      <dgm:t>
        <a:bodyPr/>
        <a:lstStyle/>
        <a:p>
          <a:endParaRPr lang="en-US" sz="2000">
            <a:latin typeface="Bookman Old Style" panose="02050604050505020204" pitchFamily="18" charset="0"/>
          </a:endParaRPr>
        </a:p>
      </dgm:t>
    </dgm:pt>
    <dgm:pt modelId="{7B9D5215-A9D9-4FD8-A380-91C0DF704265}" type="sibTrans" cxnId="{4A0363C7-D426-44D8-90DB-BB3AB404A5AF}">
      <dgm:prSet/>
      <dgm:spPr/>
      <dgm:t>
        <a:bodyPr/>
        <a:lstStyle/>
        <a:p>
          <a:endParaRPr lang="en-US" sz="2000">
            <a:latin typeface="Bookman Old Style" panose="02050604050505020204" pitchFamily="18" charset="0"/>
          </a:endParaRPr>
        </a:p>
      </dgm:t>
    </dgm:pt>
    <dgm:pt modelId="{C0F3393B-A778-4E4D-B780-E873E7DE22AE}">
      <dgm:prSet phldrT="[Text]" custT="1"/>
      <dgm:spPr/>
      <dgm:t>
        <a:bodyPr/>
        <a:lstStyle/>
        <a:p>
          <a:r>
            <a:rPr lang="en-US" sz="2800">
              <a:latin typeface="Bookman Old Style" panose="02050604050505020204" pitchFamily="18" charset="0"/>
            </a:rPr>
            <a:t>Adanya unsur mahasiswa</a:t>
          </a:r>
        </a:p>
      </dgm:t>
    </dgm:pt>
    <dgm:pt modelId="{959A2021-9898-4A2E-94B4-CBC1D41AF2F9}" type="parTrans" cxnId="{66E7EBC9-279C-4058-970F-BA2D5DA410A1}">
      <dgm:prSet/>
      <dgm:spPr/>
      <dgm:t>
        <a:bodyPr/>
        <a:lstStyle/>
        <a:p>
          <a:endParaRPr lang="en-US" sz="2000">
            <a:latin typeface="Bookman Old Style" panose="02050604050505020204" pitchFamily="18" charset="0"/>
          </a:endParaRPr>
        </a:p>
      </dgm:t>
    </dgm:pt>
    <dgm:pt modelId="{F5E0E94E-C909-4DBA-B039-CB40B0659371}" type="sibTrans" cxnId="{66E7EBC9-279C-4058-970F-BA2D5DA410A1}">
      <dgm:prSet/>
      <dgm:spPr/>
      <dgm:t>
        <a:bodyPr/>
        <a:lstStyle/>
        <a:p>
          <a:endParaRPr lang="en-US" sz="2000">
            <a:latin typeface="Bookman Old Style" panose="02050604050505020204" pitchFamily="18" charset="0"/>
          </a:endParaRPr>
        </a:p>
      </dgm:t>
    </dgm:pt>
    <dgm:pt modelId="{B0C41A73-B826-4731-A524-FB523B12C3A3}">
      <dgm:prSet custT="1"/>
      <dgm:spPr/>
      <dgm:t>
        <a:bodyPr/>
        <a:lstStyle/>
        <a:p>
          <a:r>
            <a:rPr lang="en-US" sz="2800">
              <a:latin typeface="Bookman Old Style" panose="02050604050505020204" pitchFamily="18" charset="0"/>
            </a:rPr>
            <a:t>Adanya aktivitas dosen dan mahasiswa</a:t>
          </a:r>
        </a:p>
      </dgm:t>
    </dgm:pt>
    <dgm:pt modelId="{C3E5E8FB-22E1-49D0-B1E0-FF3508FE93F8}" type="parTrans" cxnId="{11578695-3BE7-44CB-A118-11AED9F19B83}">
      <dgm:prSet/>
      <dgm:spPr/>
      <dgm:t>
        <a:bodyPr/>
        <a:lstStyle/>
        <a:p>
          <a:endParaRPr lang="en-US" sz="2000">
            <a:latin typeface="Bookman Old Style" panose="02050604050505020204" pitchFamily="18" charset="0"/>
          </a:endParaRPr>
        </a:p>
      </dgm:t>
    </dgm:pt>
    <dgm:pt modelId="{42C11954-18E8-41A0-B84C-43174416A794}" type="sibTrans" cxnId="{11578695-3BE7-44CB-A118-11AED9F19B83}">
      <dgm:prSet/>
      <dgm:spPr/>
      <dgm:t>
        <a:bodyPr/>
        <a:lstStyle/>
        <a:p>
          <a:endParaRPr lang="en-US" sz="2000">
            <a:latin typeface="Bookman Old Style" panose="02050604050505020204" pitchFamily="18" charset="0"/>
          </a:endParaRPr>
        </a:p>
      </dgm:t>
    </dgm:pt>
    <dgm:pt modelId="{98D60D4A-043B-4271-9E6C-62E1D7396C9A}">
      <dgm:prSet custT="1"/>
      <dgm:spPr/>
      <dgm:t>
        <a:bodyPr/>
        <a:lstStyle/>
        <a:p>
          <a:r>
            <a:rPr lang="en-US" sz="2800">
              <a:latin typeface="Bookman Old Style" panose="02050604050505020204" pitchFamily="18" charset="0"/>
            </a:rPr>
            <a:t>Adanya interaksi antar dosen – mahasiswa</a:t>
          </a:r>
        </a:p>
      </dgm:t>
    </dgm:pt>
    <dgm:pt modelId="{5698246C-4901-4344-A72C-90BD23D16831}" type="parTrans" cxnId="{FFA51A6E-6F15-412F-AA02-F39A79B17C66}">
      <dgm:prSet/>
      <dgm:spPr/>
      <dgm:t>
        <a:bodyPr/>
        <a:lstStyle/>
        <a:p>
          <a:endParaRPr lang="en-US" sz="2000">
            <a:latin typeface="Bookman Old Style" panose="02050604050505020204" pitchFamily="18" charset="0"/>
          </a:endParaRPr>
        </a:p>
      </dgm:t>
    </dgm:pt>
    <dgm:pt modelId="{FF97EE4F-68E5-42DC-A0C5-1138376D1A52}" type="sibTrans" cxnId="{FFA51A6E-6F15-412F-AA02-F39A79B17C66}">
      <dgm:prSet/>
      <dgm:spPr/>
      <dgm:t>
        <a:bodyPr/>
        <a:lstStyle/>
        <a:p>
          <a:endParaRPr lang="en-US" sz="2000">
            <a:latin typeface="Bookman Old Style" panose="02050604050505020204" pitchFamily="18" charset="0"/>
          </a:endParaRPr>
        </a:p>
      </dgm:t>
    </dgm:pt>
    <dgm:pt modelId="{A59B95F3-E379-47EC-A090-F907DBA7389F}">
      <dgm:prSet custT="1"/>
      <dgm:spPr/>
      <dgm:t>
        <a:bodyPr/>
        <a:lstStyle/>
        <a:p>
          <a:r>
            <a:rPr lang="en-US" sz="2800">
              <a:latin typeface="Bookman Old Style" panose="02050604050505020204" pitchFamily="18" charset="0"/>
            </a:rPr>
            <a:t>Bertujuan ke arah perubahan tingkah laku mahasiswa</a:t>
          </a:r>
        </a:p>
      </dgm:t>
    </dgm:pt>
    <dgm:pt modelId="{D365999A-046C-49F0-BB33-6056EC734DEB}" type="parTrans" cxnId="{332D8C45-0529-49AD-822A-F02DE3A01145}">
      <dgm:prSet/>
      <dgm:spPr/>
      <dgm:t>
        <a:bodyPr/>
        <a:lstStyle/>
        <a:p>
          <a:endParaRPr lang="en-US" sz="2000">
            <a:latin typeface="Bookman Old Style" panose="02050604050505020204" pitchFamily="18" charset="0"/>
          </a:endParaRPr>
        </a:p>
      </dgm:t>
    </dgm:pt>
    <dgm:pt modelId="{E1EA76AE-2C68-4CE5-AAF9-2329724203EC}" type="sibTrans" cxnId="{332D8C45-0529-49AD-822A-F02DE3A01145}">
      <dgm:prSet/>
      <dgm:spPr/>
      <dgm:t>
        <a:bodyPr/>
        <a:lstStyle/>
        <a:p>
          <a:endParaRPr lang="en-US" sz="2000">
            <a:latin typeface="Bookman Old Style" panose="02050604050505020204" pitchFamily="18" charset="0"/>
          </a:endParaRPr>
        </a:p>
      </dgm:t>
    </dgm:pt>
    <dgm:pt modelId="{EA1377CB-1E00-4145-B366-DBF9364B40A9}">
      <dgm:prSet custT="1"/>
      <dgm:spPr/>
      <dgm:t>
        <a:bodyPr/>
        <a:lstStyle/>
        <a:p>
          <a:r>
            <a:rPr lang="en-US" sz="2800">
              <a:latin typeface="Bookman Old Style" panose="02050604050505020204" pitchFamily="18" charset="0"/>
            </a:rPr>
            <a:t>Proses dan hasilnya terencana/terprogram</a:t>
          </a:r>
        </a:p>
      </dgm:t>
    </dgm:pt>
    <dgm:pt modelId="{3D22BE8E-7C38-4E8C-9C20-264E4858C509}" type="parTrans" cxnId="{C654FB96-CF9E-4DD8-87BD-9EBC1DA57B7A}">
      <dgm:prSet/>
      <dgm:spPr/>
      <dgm:t>
        <a:bodyPr/>
        <a:lstStyle/>
        <a:p>
          <a:endParaRPr lang="en-US" sz="2000">
            <a:latin typeface="Bookman Old Style" panose="02050604050505020204" pitchFamily="18" charset="0"/>
          </a:endParaRPr>
        </a:p>
      </dgm:t>
    </dgm:pt>
    <dgm:pt modelId="{746FFA64-BA05-44EC-BB71-AE3ABAE2795A}" type="sibTrans" cxnId="{C654FB96-CF9E-4DD8-87BD-9EBC1DA57B7A}">
      <dgm:prSet/>
      <dgm:spPr/>
      <dgm:t>
        <a:bodyPr/>
        <a:lstStyle/>
        <a:p>
          <a:endParaRPr lang="en-US" sz="2000">
            <a:latin typeface="Bookman Old Style" panose="02050604050505020204" pitchFamily="18" charset="0"/>
          </a:endParaRPr>
        </a:p>
      </dgm:t>
    </dgm:pt>
    <dgm:pt modelId="{5D3CFB09-D09E-4453-9D16-6C4BC8FC3947}" type="pres">
      <dgm:prSet presAssocID="{990F605D-42B0-48F2-AB73-6D48B970748E}" presName="linear" presStyleCnt="0">
        <dgm:presLayoutVars>
          <dgm:animLvl val="lvl"/>
          <dgm:resizeHandles val="exact"/>
        </dgm:presLayoutVars>
      </dgm:prSet>
      <dgm:spPr/>
    </dgm:pt>
    <dgm:pt modelId="{5A743B59-D735-4AF0-AD1F-931BC2F56582}" type="pres">
      <dgm:prSet presAssocID="{8B8FAC95-3F1C-45C3-B9A5-5E573DC154A5}" presName="parentText" presStyleLbl="node1" presStyleIdx="0" presStyleCnt="6">
        <dgm:presLayoutVars>
          <dgm:chMax val="0"/>
          <dgm:bulletEnabled val="1"/>
        </dgm:presLayoutVars>
      </dgm:prSet>
      <dgm:spPr/>
    </dgm:pt>
    <dgm:pt modelId="{3F74E628-6967-4C65-8436-57CA39A65A22}" type="pres">
      <dgm:prSet presAssocID="{7B9D5215-A9D9-4FD8-A380-91C0DF704265}" presName="spacer" presStyleCnt="0"/>
      <dgm:spPr/>
    </dgm:pt>
    <dgm:pt modelId="{6DFBFAE8-3A25-480F-AA27-7A0A86DEDDB2}" type="pres">
      <dgm:prSet presAssocID="{C0F3393B-A778-4E4D-B780-E873E7DE22AE}" presName="parentText" presStyleLbl="node1" presStyleIdx="1" presStyleCnt="6">
        <dgm:presLayoutVars>
          <dgm:chMax val="0"/>
          <dgm:bulletEnabled val="1"/>
        </dgm:presLayoutVars>
      </dgm:prSet>
      <dgm:spPr/>
    </dgm:pt>
    <dgm:pt modelId="{0FCF6AAD-A70D-4144-B553-E65D5D07766F}" type="pres">
      <dgm:prSet presAssocID="{F5E0E94E-C909-4DBA-B039-CB40B0659371}" presName="spacer" presStyleCnt="0"/>
      <dgm:spPr/>
    </dgm:pt>
    <dgm:pt modelId="{26E71E8C-0761-4196-9FAF-6AD25D605E27}" type="pres">
      <dgm:prSet presAssocID="{B0C41A73-B826-4731-A524-FB523B12C3A3}" presName="parentText" presStyleLbl="node1" presStyleIdx="2" presStyleCnt="6">
        <dgm:presLayoutVars>
          <dgm:chMax val="0"/>
          <dgm:bulletEnabled val="1"/>
        </dgm:presLayoutVars>
      </dgm:prSet>
      <dgm:spPr/>
    </dgm:pt>
    <dgm:pt modelId="{208DD055-28F7-4641-8A40-6715CB422441}" type="pres">
      <dgm:prSet presAssocID="{42C11954-18E8-41A0-B84C-43174416A794}" presName="spacer" presStyleCnt="0"/>
      <dgm:spPr/>
    </dgm:pt>
    <dgm:pt modelId="{EAACB6AB-378B-47D1-A91B-CC5E25538384}" type="pres">
      <dgm:prSet presAssocID="{98D60D4A-043B-4271-9E6C-62E1D7396C9A}" presName="parentText" presStyleLbl="node1" presStyleIdx="3" presStyleCnt="6">
        <dgm:presLayoutVars>
          <dgm:chMax val="0"/>
          <dgm:bulletEnabled val="1"/>
        </dgm:presLayoutVars>
      </dgm:prSet>
      <dgm:spPr/>
    </dgm:pt>
    <dgm:pt modelId="{C9367E8F-8C6D-4C75-A1B8-DB30BCA4B708}" type="pres">
      <dgm:prSet presAssocID="{FF97EE4F-68E5-42DC-A0C5-1138376D1A52}" presName="spacer" presStyleCnt="0"/>
      <dgm:spPr/>
    </dgm:pt>
    <dgm:pt modelId="{DCE83D78-D82C-4498-873E-17F909E56FE8}" type="pres">
      <dgm:prSet presAssocID="{A59B95F3-E379-47EC-A090-F907DBA7389F}" presName="parentText" presStyleLbl="node1" presStyleIdx="4" presStyleCnt="6">
        <dgm:presLayoutVars>
          <dgm:chMax val="0"/>
          <dgm:bulletEnabled val="1"/>
        </dgm:presLayoutVars>
      </dgm:prSet>
      <dgm:spPr/>
    </dgm:pt>
    <dgm:pt modelId="{80DDD2DC-4DB3-46DF-86B1-345A875DAA62}" type="pres">
      <dgm:prSet presAssocID="{E1EA76AE-2C68-4CE5-AAF9-2329724203EC}" presName="spacer" presStyleCnt="0"/>
      <dgm:spPr/>
    </dgm:pt>
    <dgm:pt modelId="{CDFFD5F3-BE5D-49B0-ABB8-C92D10866475}" type="pres">
      <dgm:prSet presAssocID="{EA1377CB-1E00-4145-B366-DBF9364B40A9}" presName="parentText" presStyleLbl="node1" presStyleIdx="5" presStyleCnt="6">
        <dgm:presLayoutVars>
          <dgm:chMax val="0"/>
          <dgm:bulletEnabled val="1"/>
        </dgm:presLayoutVars>
      </dgm:prSet>
      <dgm:spPr/>
    </dgm:pt>
  </dgm:ptLst>
  <dgm:cxnLst>
    <dgm:cxn modelId="{BEF96D14-0F6F-499F-8152-4242605B5194}" type="presOf" srcId="{990F605D-42B0-48F2-AB73-6D48B970748E}" destId="{5D3CFB09-D09E-4453-9D16-6C4BC8FC3947}" srcOrd="0" destOrd="0" presId="urn:microsoft.com/office/officeart/2005/8/layout/vList2"/>
    <dgm:cxn modelId="{3AAFBF19-DE6D-418B-AA02-4DC70C1A6908}" type="presOf" srcId="{B0C41A73-B826-4731-A524-FB523B12C3A3}" destId="{26E71E8C-0761-4196-9FAF-6AD25D605E27}" srcOrd="0" destOrd="0" presId="urn:microsoft.com/office/officeart/2005/8/layout/vList2"/>
    <dgm:cxn modelId="{90504539-4772-4CCA-AC9E-4B3280CCEF17}" type="presOf" srcId="{EA1377CB-1E00-4145-B366-DBF9364B40A9}" destId="{CDFFD5F3-BE5D-49B0-ABB8-C92D10866475}" srcOrd="0" destOrd="0" presId="urn:microsoft.com/office/officeart/2005/8/layout/vList2"/>
    <dgm:cxn modelId="{8FEE1D3D-2853-4340-B680-B57A7F701E0D}" type="presOf" srcId="{98D60D4A-043B-4271-9E6C-62E1D7396C9A}" destId="{EAACB6AB-378B-47D1-A91B-CC5E25538384}" srcOrd="0" destOrd="0" presId="urn:microsoft.com/office/officeart/2005/8/layout/vList2"/>
    <dgm:cxn modelId="{332D8C45-0529-49AD-822A-F02DE3A01145}" srcId="{990F605D-42B0-48F2-AB73-6D48B970748E}" destId="{A59B95F3-E379-47EC-A090-F907DBA7389F}" srcOrd="4" destOrd="0" parTransId="{D365999A-046C-49F0-BB33-6056EC734DEB}" sibTransId="{E1EA76AE-2C68-4CE5-AAF9-2329724203EC}"/>
    <dgm:cxn modelId="{FFA51A6E-6F15-412F-AA02-F39A79B17C66}" srcId="{990F605D-42B0-48F2-AB73-6D48B970748E}" destId="{98D60D4A-043B-4271-9E6C-62E1D7396C9A}" srcOrd="3" destOrd="0" parTransId="{5698246C-4901-4344-A72C-90BD23D16831}" sibTransId="{FF97EE4F-68E5-42DC-A0C5-1138376D1A52}"/>
    <dgm:cxn modelId="{90D44F55-F1A4-475E-8C9B-93E523641CAC}" type="presOf" srcId="{C0F3393B-A778-4E4D-B780-E873E7DE22AE}" destId="{6DFBFAE8-3A25-480F-AA27-7A0A86DEDDB2}" srcOrd="0" destOrd="0" presId="urn:microsoft.com/office/officeart/2005/8/layout/vList2"/>
    <dgm:cxn modelId="{01E0C98E-37C1-443D-98D9-59E0144BE637}" type="presOf" srcId="{8B8FAC95-3F1C-45C3-B9A5-5E573DC154A5}" destId="{5A743B59-D735-4AF0-AD1F-931BC2F56582}" srcOrd="0" destOrd="0" presId="urn:microsoft.com/office/officeart/2005/8/layout/vList2"/>
    <dgm:cxn modelId="{11578695-3BE7-44CB-A118-11AED9F19B83}" srcId="{990F605D-42B0-48F2-AB73-6D48B970748E}" destId="{B0C41A73-B826-4731-A524-FB523B12C3A3}" srcOrd="2" destOrd="0" parTransId="{C3E5E8FB-22E1-49D0-B1E0-FF3508FE93F8}" sibTransId="{42C11954-18E8-41A0-B84C-43174416A794}"/>
    <dgm:cxn modelId="{C654FB96-CF9E-4DD8-87BD-9EBC1DA57B7A}" srcId="{990F605D-42B0-48F2-AB73-6D48B970748E}" destId="{EA1377CB-1E00-4145-B366-DBF9364B40A9}" srcOrd="5" destOrd="0" parTransId="{3D22BE8E-7C38-4E8C-9C20-264E4858C509}" sibTransId="{746FFA64-BA05-44EC-BB71-AE3ABAE2795A}"/>
    <dgm:cxn modelId="{A5152697-6E25-4E95-AA7F-3118CE565FAA}" type="presOf" srcId="{A59B95F3-E379-47EC-A090-F907DBA7389F}" destId="{DCE83D78-D82C-4498-873E-17F909E56FE8}" srcOrd="0" destOrd="0" presId="urn:microsoft.com/office/officeart/2005/8/layout/vList2"/>
    <dgm:cxn modelId="{4A0363C7-D426-44D8-90DB-BB3AB404A5AF}" srcId="{990F605D-42B0-48F2-AB73-6D48B970748E}" destId="{8B8FAC95-3F1C-45C3-B9A5-5E573DC154A5}" srcOrd="0" destOrd="0" parTransId="{46423A44-1BD4-4EBD-81B4-9F7660C933CA}" sibTransId="{7B9D5215-A9D9-4FD8-A380-91C0DF704265}"/>
    <dgm:cxn modelId="{66E7EBC9-279C-4058-970F-BA2D5DA410A1}" srcId="{990F605D-42B0-48F2-AB73-6D48B970748E}" destId="{C0F3393B-A778-4E4D-B780-E873E7DE22AE}" srcOrd="1" destOrd="0" parTransId="{959A2021-9898-4A2E-94B4-CBC1D41AF2F9}" sibTransId="{F5E0E94E-C909-4DBA-B039-CB40B0659371}"/>
    <dgm:cxn modelId="{8BA96210-C21F-4915-B3B9-935EE8B106ED}" type="presParOf" srcId="{5D3CFB09-D09E-4453-9D16-6C4BC8FC3947}" destId="{5A743B59-D735-4AF0-AD1F-931BC2F56582}" srcOrd="0" destOrd="0" presId="urn:microsoft.com/office/officeart/2005/8/layout/vList2"/>
    <dgm:cxn modelId="{8350EF81-34DD-4596-9B36-BDD1A03FB9E3}" type="presParOf" srcId="{5D3CFB09-D09E-4453-9D16-6C4BC8FC3947}" destId="{3F74E628-6967-4C65-8436-57CA39A65A22}" srcOrd="1" destOrd="0" presId="urn:microsoft.com/office/officeart/2005/8/layout/vList2"/>
    <dgm:cxn modelId="{3D5A28AF-EE10-4F14-A2EE-487A8DCDFF0F}" type="presParOf" srcId="{5D3CFB09-D09E-4453-9D16-6C4BC8FC3947}" destId="{6DFBFAE8-3A25-480F-AA27-7A0A86DEDDB2}" srcOrd="2" destOrd="0" presId="urn:microsoft.com/office/officeart/2005/8/layout/vList2"/>
    <dgm:cxn modelId="{A7D2EEEA-A1B8-4537-B632-2BC2C0C9CBFC}" type="presParOf" srcId="{5D3CFB09-D09E-4453-9D16-6C4BC8FC3947}" destId="{0FCF6AAD-A70D-4144-B553-E65D5D07766F}" srcOrd="3" destOrd="0" presId="urn:microsoft.com/office/officeart/2005/8/layout/vList2"/>
    <dgm:cxn modelId="{2F7872C2-71E9-469C-9DB5-57E0F1050ABA}" type="presParOf" srcId="{5D3CFB09-D09E-4453-9D16-6C4BC8FC3947}" destId="{26E71E8C-0761-4196-9FAF-6AD25D605E27}" srcOrd="4" destOrd="0" presId="urn:microsoft.com/office/officeart/2005/8/layout/vList2"/>
    <dgm:cxn modelId="{119F7364-1AEB-481C-8E4F-149E6FFDE67F}" type="presParOf" srcId="{5D3CFB09-D09E-4453-9D16-6C4BC8FC3947}" destId="{208DD055-28F7-4641-8A40-6715CB422441}" srcOrd="5" destOrd="0" presId="urn:microsoft.com/office/officeart/2005/8/layout/vList2"/>
    <dgm:cxn modelId="{6461C78C-A8F2-4B70-8974-E1D01D3549B6}" type="presParOf" srcId="{5D3CFB09-D09E-4453-9D16-6C4BC8FC3947}" destId="{EAACB6AB-378B-47D1-A91B-CC5E25538384}" srcOrd="6" destOrd="0" presId="urn:microsoft.com/office/officeart/2005/8/layout/vList2"/>
    <dgm:cxn modelId="{33906DCF-6CA2-4913-A3F6-DE7E75B2ECE1}" type="presParOf" srcId="{5D3CFB09-D09E-4453-9D16-6C4BC8FC3947}" destId="{C9367E8F-8C6D-4C75-A1B8-DB30BCA4B708}" srcOrd="7" destOrd="0" presId="urn:microsoft.com/office/officeart/2005/8/layout/vList2"/>
    <dgm:cxn modelId="{CF13D187-73E0-4220-A641-567330FE4C7C}" type="presParOf" srcId="{5D3CFB09-D09E-4453-9D16-6C4BC8FC3947}" destId="{DCE83D78-D82C-4498-873E-17F909E56FE8}" srcOrd="8" destOrd="0" presId="urn:microsoft.com/office/officeart/2005/8/layout/vList2"/>
    <dgm:cxn modelId="{8B147855-25EA-4749-ADAE-17D048538D5F}" type="presParOf" srcId="{5D3CFB09-D09E-4453-9D16-6C4BC8FC3947}" destId="{80DDD2DC-4DB3-46DF-86B1-345A875DAA62}" srcOrd="9" destOrd="0" presId="urn:microsoft.com/office/officeart/2005/8/layout/vList2"/>
    <dgm:cxn modelId="{DA01E014-B3BA-4BAA-9CE8-663F7DBDE6A1}" type="presParOf" srcId="{5D3CFB09-D09E-4453-9D16-6C4BC8FC3947}" destId="{CDFFD5F3-BE5D-49B0-ABB8-C92D1086647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C5A61BE-9C9C-4885-8413-6409C593D248}"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en-US"/>
        </a:p>
      </dgm:t>
    </dgm:pt>
    <dgm:pt modelId="{B3F3E090-963F-4E3C-8FC0-C5AA3EBC9C84}">
      <dgm:prSet phldrT="[Text]" custT="1"/>
      <dgm:spPr/>
      <dgm:t>
        <a:bodyPr/>
        <a:lstStyle/>
        <a:p>
          <a:r>
            <a:rPr lang="en-US" sz="2400" b="1">
              <a:latin typeface="Arial Narrow" pitchFamily="34" charset="0"/>
            </a:rPr>
            <a:t>HIRARKHIKAL</a:t>
          </a:r>
        </a:p>
      </dgm:t>
    </dgm:pt>
    <dgm:pt modelId="{B5E408FE-472A-4E3A-BFDA-4B138D717BCB}" type="parTrans" cxnId="{DF9F45EF-A6D9-4B6F-8642-06190FA95EB9}">
      <dgm:prSet/>
      <dgm:spPr/>
      <dgm:t>
        <a:bodyPr/>
        <a:lstStyle/>
        <a:p>
          <a:endParaRPr lang="en-US" sz="3200">
            <a:latin typeface="Arial Narrow" pitchFamily="34" charset="0"/>
          </a:endParaRPr>
        </a:p>
      </dgm:t>
    </dgm:pt>
    <dgm:pt modelId="{FC4288CB-0D51-40CC-9B66-6C5BDEFABF71}" type="sibTrans" cxnId="{DF9F45EF-A6D9-4B6F-8642-06190FA95EB9}">
      <dgm:prSet/>
      <dgm:spPr/>
      <dgm:t>
        <a:bodyPr/>
        <a:lstStyle/>
        <a:p>
          <a:endParaRPr lang="en-US" sz="3200">
            <a:latin typeface="Arial Narrow" pitchFamily="34" charset="0"/>
          </a:endParaRPr>
        </a:p>
      </dgm:t>
    </dgm:pt>
    <dgm:pt modelId="{AA4A052C-1BEC-4FC5-9C1C-A2C014290E0A}">
      <dgm:prSet phldrT="[Text]" custT="1"/>
      <dgm:spPr/>
      <dgm:t>
        <a:bodyPr/>
        <a:lstStyle/>
        <a:p>
          <a:r>
            <a:rPr lang="en-US" sz="2400" b="1">
              <a:latin typeface="Arial Narrow" pitchFamily="34" charset="0"/>
            </a:rPr>
            <a:t>PROSEDURAL</a:t>
          </a:r>
        </a:p>
      </dgm:t>
    </dgm:pt>
    <dgm:pt modelId="{47B23BB4-B0E6-421D-BA86-8260E437F14E}" type="parTrans" cxnId="{C186D623-51B1-4CF0-A56F-752119A5127B}">
      <dgm:prSet/>
      <dgm:spPr/>
      <dgm:t>
        <a:bodyPr/>
        <a:lstStyle/>
        <a:p>
          <a:endParaRPr lang="en-US" sz="3200">
            <a:latin typeface="Arial Narrow" pitchFamily="34" charset="0"/>
          </a:endParaRPr>
        </a:p>
      </dgm:t>
    </dgm:pt>
    <dgm:pt modelId="{BBB628D1-7530-4CBD-8900-88A4515B4E3B}" type="sibTrans" cxnId="{C186D623-51B1-4CF0-A56F-752119A5127B}">
      <dgm:prSet/>
      <dgm:spPr/>
      <dgm:t>
        <a:bodyPr/>
        <a:lstStyle/>
        <a:p>
          <a:endParaRPr lang="en-US" sz="3200">
            <a:latin typeface="Arial Narrow" pitchFamily="34" charset="0"/>
          </a:endParaRPr>
        </a:p>
      </dgm:t>
    </dgm:pt>
    <dgm:pt modelId="{D1A3D514-D035-48F2-8CAD-BA86CD9B9299}">
      <dgm:prSet phldrT="[Text]" custT="1"/>
      <dgm:spPr/>
      <dgm:t>
        <a:bodyPr/>
        <a:lstStyle/>
        <a:p>
          <a:r>
            <a:rPr lang="en-US" sz="2400" b="1">
              <a:latin typeface="Arial Narrow" pitchFamily="34" charset="0"/>
            </a:rPr>
            <a:t>PENGELOMPOKAN</a:t>
          </a:r>
        </a:p>
      </dgm:t>
    </dgm:pt>
    <dgm:pt modelId="{337DCA8C-C638-447D-80A0-59DB8B9865CB}" type="parTrans" cxnId="{1294CBDC-F702-4EBB-B8FA-E1B4B4BE0224}">
      <dgm:prSet/>
      <dgm:spPr/>
      <dgm:t>
        <a:bodyPr/>
        <a:lstStyle/>
        <a:p>
          <a:endParaRPr lang="en-US" sz="3200">
            <a:latin typeface="Arial Narrow" pitchFamily="34" charset="0"/>
          </a:endParaRPr>
        </a:p>
      </dgm:t>
    </dgm:pt>
    <dgm:pt modelId="{EB1B31AF-B214-4062-B577-77CA025FDE91}" type="sibTrans" cxnId="{1294CBDC-F702-4EBB-B8FA-E1B4B4BE0224}">
      <dgm:prSet/>
      <dgm:spPr/>
      <dgm:t>
        <a:bodyPr/>
        <a:lstStyle/>
        <a:p>
          <a:endParaRPr lang="en-US" sz="3200">
            <a:latin typeface="Arial Narrow" pitchFamily="34" charset="0"/>
          </a:endParaRPr>
        </a:p>
      </dgm:t>
    </dgm:pt>
    <dgm:pt modelId="{180EC617-73A4-4475-81AD-75FB678B96D5}">
      <dgm:prSet phldrT="[Text]" custT="1"/>
      <dgm:spPr/>
      <dgm:t>
        <a:bodyPr/>
        <a:lstStyle/>
        <a:p>
          <a:r>
            <a:rPr lang="en-US" sz="2400" b="1">
              <a:latin typeface="Arial Narrow" pitchFamily="34" charset="0"/>
            </a:rPr>
            <a:t>KOMBINASI</a:t>
          </a:r>
        </a:p>
      </dgm:t>
    </dgm:pt>
    <dgm:pt modelId="{B1FBE623-D314-46D6-83CD-AA128D151D6C}" type="parTrans" cxnId="{A8119586-6807-4046-8B1C-9E276C9622B5}">
      <dgm:prSet/>
      <dgm:spPr/>
      <dgm:t>
        <a:bodyPr/>
        <a:lstStyle/>
        <a:p>
          <a:endParaRPr lang="en-US" sz="3200">
            <a:latin typeface="Arial Narrow" pitchFamily="34" charset="0"/>
          </a:endParaRPr>
        </a:p>
      </dgm:t>
    </dgm:pt>
    <dgm:pt modelId="{4E89ADC4-B418-4834-8C78-295FCE79E598}" type="sibTrans" cxnId="{A8119586-6807-4046-8B1C-9E276C9622B5}">
      <dgm:prSet/>
      <dgm:spPr/>
      <dgm:t>
        <a:bodyPr/>
        <a:lstStyle/>
        <a:p>
          <a:endParaRPr lang="en-US" sz="3200">
            <a:latin typeface="Arial Narrow" pitchFamily="34" charset="0"/>
          </a:endParaRPr>
        </a:p>
      </dgm:t>
    </dgm:pt>
    <dgm:pt modelId="{3094C3AB-7E24-47F3-AE4B-557FC929A10F}" type="pres">
      <dgm:prSet presAssocID="{BC5A61BE-9C9C-4885-8413-6409C593D248}" presName="linearFlow" presStyleCnt="0">
        <dgm:presLayoutVars>
          <dgm:dir/>
          <dgm:resizeHandles val="exact"/>
        </dgm:presLayoutVars>
      </dgm:prSet>
      <dgm:spPr/>
    </dgm:pt>
    <dgm:pt modelId="{37C29B5B-4412-4509-9162-681D0A189ACA}" type="pres">
      <dgm:prSet presAssocID="{B3F3E090-963F-4E3C-8FC0-C5AA3EBC9C84}" presName="composite" presStyleCnt="0"/>
      <dgm:spPr/>
    </dgm:pt>
    <dgm:pt modelId="{DEC606D1-0FAC-43E6-A216-BC43BEFA1D17}" type="pres">
      <dgm:prSet presAssocID="{B3F3E090-963F-4E3C-8FC0-C5AA3EBC9C84}" presName="imgShp" presStyleLbl="fgImgPlace1" presStyleIdx="0" presStyleCnt="4"/>
      <dgm:spPr>
        <a:blipFill rotWithShape="0">
          <a:blip xmlns:r="http://schemas.openxmlformats.org/officeDocument/2006/relationships" r:embed="rId1"/>
          <a:stretch>
            <a:fillRect/>
          </a:stretch>
        </a:blipFill>
      </dgm:spPr>
    </dgm:pt>
    <dgm:pt modelId="{08C7EB87-6EBF-49DA-9773-016A8E2265B1}" type="pres">
      <dgm:prSet presAssocID="{B3F3E090-963F-4E3C-8FC0-C5AA3EBC9C84}" presName="txShp" presStyleLbl="node1" presStyleIdx="0" presStyleCnt="4">
        <dgm:presLayoutVars>
          <dgm:bulletEnabled val="1"/>
        </dgm:presLayoutVars>
      </dgm:prSet>
      <dgm:spPr/>
    </dgm:pt>
    <dgm:pt modelId="{9CE09C7D-CB1D-4DD4-B356-42708CA3EE15}" type="pres">
      <dgm:prSet presAssocID="{FC4288CB-0D51-40CC-9B66-6C5BDEFABF71}" presName="spacing" presStyleCnt="0"/>
      <dgm:spPr/>
    </dgm:pt>
    <dgm:pt modelId="{1B5A1532-03BE-4D89-AF83-13E526F22F5B}" type="pres">
      <dgm:prSet presAssocID="{AA4A052C-1BEC-4FC5-9C1C-A2C014290E0A}" presName="composite" presStyleCnt="0"/>
      <dgm:spPr/>
    </dgm:pt>
    <dgm:pt modelId="{CC3A89BF-C4FE-4089-AEE3-E74C268C4172}" type="pres">
      <dgm:prSet presAssocID="{AA4A052C-1BEC-4FC5-9C1C-A2C014290E0A}" presName="imgShp" presStyleLbl="fgImgPlace1" presStyleIdx="1" presStyleCnt="4"/>
      <dgm:spPr>
        <a:blipFill rotWithShape="0">
          <a:blip xmlns:r="http://schemas.openxmlformats.org/officeDocument/2006/relationships" r:embed="rId1"/>
          <a:stretch>
            <a:fillRect/>
          </a:stretch>
        </a:blipFill>
      </dgm:spPr>
    </dgm:pt>
    <dgm:pt modelId="{493706A0-60BF-4162-B4BE-77DF9EA4A32F}" type="pres">
      <dgm:prSet presAssocID="{AA4A052C-1BEC-4FC5-9C1C-A2C014290E0A}" presName="txShp" presStyleLbl="node1" presStyleIdx="1" presStyleCnt="4">
        <dgm:presLayoutVars>
          <dgm:bulletEnabled val="1"/>
        </dgm:presLayoutVars>
      </dgm:prSet>
      <dgm:spPr/>
    </dgm:pt>
    <dgm:pt modelId="{C221D8F7-5ABA-4D32-99FB-59BF48133511}" type="pres">
      <dgm:prSet presAssocID="{BBB628D1-7530-4CBD-8900-88A4515B4E3B}" presName="spacing" presStyleCnt="0"/>
      <dgm:spPr/>
    </dgm:pt>
    <dgm:pt modelId="{29238A62-7CCA-4366-BDFE-4BF249D3BA3C}" type="pres">
      <dgm:prSet presAssocID="{D1A3D514-D035-48F2-8CAD-BA86CD9B9299}" presName="composite" presStyleCnt="0"/>
      <dgm:spPr/>
    </dgm:pt>
    <dgm:pt modelId="{5012376F-5D0D-445D-98AF-5114BA6BFF50}" type="pres">
      <dgm:prSet presAssocID="{D1A3D514-D035-48F2-8CAD-BA86CD9B9299}" presName="imgShp" presStyleLbl="fgImgPlace1" presStyleIdx="2" presStyleCnt="4"/>
      <dgm:spPr>
        <a:blipFill rotWithShape="0">
          <a:blip xmlns:r="http://schemas.openxmlformats.org/officeDocument/2006/relationships" r:embed="rId1"/>
          <a:stretch>
            <a:fillRect/>
          </a:stretch>
        </a:blipFill>
      </dgm:spPr>
    </dgm:pt>
    <dgm:pt modelId="{118B4FD4-3D8A-4C13-AD5F-9DCF1F540CD5}" type="pres">
      <dgm:prSet presAssocID="{D1A3D514-D035-48F2-8CAD-BA86CD9B9299}" presName="txShp" presStyleLbl="node1" presStyleIdx="2" presStyleCnt="4">
        <dgm:presLayoutVars>
          <dgm:bulletEnabled val="1"/>
        </dgm:presLayoutVars>
      </dgm:prSet>
      <dgm:spPr/>
    </dgm:pt>
    <dgm:pt modelId="{7CF0E33C-F80A-4A78-825D-95DED09974D6}" type="pres">
      <dgm:prSet presAssocID="{EB1B31AF-B214-4062-B577-77CA025FDE91}" presName="spacing" presStyleCnt="0"/>
      <dgm:spPr/>
    </dgm:pt>
    <dgm:pt modelId="{B2347B68-60C9-4115-AA9F-2306F90558C2}" type="pres">
      <dgm:prSet presAssocID="{180EC617-73A4-4475-81AD-75FB678B96D5}" presName="composite" presStyleCnt="0"/>
      <dgm:spPr/>
    </dgm:pt>
    <dgm:pt modelId="{4C5D0697-C19C-4201-92F4-2D747E091B4B}" type="pres">
      <dgm:prSet presAssocID="{180EC617-73A4-4475-81AD-75FB678B96D5}" presName="imgShp" presStyleLbl="fgImgPlace1" presStyleIdx="3" presStyleCnt="4"/>
      <dgm:spPr>
        <a:blipFill rotWithShape="0">
          <a:blip xmlns:r="http://schemas.openxmlformats.org/officeDocument/2006/relationships" r:embed="rId1"/>
          <a:stretch>
            <a:fillRect/>
          </a:stretch>
        </a:blipFill>
      </dgm:spPr>
    </dgm:pt>
    <dgm:pt modelId="{4C35960E-92F2-4D47-AA2A-2DC9C7B7CABB}" type="pres">
      <dgm:prSet presAssocID="{180EC617-73A4-4475-81AD-75FB678B96D5}" presName="txShp" presStyleLbl="node1" presStyleIdx="3" presStyleCnt="4">
        <dgm:presLayoutVars>
          <dgm:bulletEnabled val="1"/>
        </dgm:presLayoutVars>
      </dgm:prSet>
      <dgm:spPr/>
    </dgm:pt>
  </dgm:ptLst>
  <dgm:cxnLst>
    <dgm:cxn modelId="{E3340108-A8B6-4473-AC34-47F1492342A9}" type="presOf" srcId="{180EC617-73A4-4475-81AD-75FB678B96D5}" destId="{4C35960E-92F2-4D47-AA2A-2DC9C7B7CABB}" srcOrd="0" destOrd="0" presId="urn:microsoft.com/office/officeart/2005/8/layout/vList3"/>
    <dgm:cxn modelId="{C186D623-51B1-4CF0-A56F-752119A5127B}" srcId="{BC5A61BE-9C9C-4885-8413-6409C593D248}" destId="{AA4A052C-1BEC-4FC5-9C1C-A2C014290E0A}" srcOrd="1" destOrd="0" parTransId="{47B23BB4-B0E6-421D-BA86-8260E437F14E}" sibTransId="{BBB628D1-7530-4CBD-8900-88A4515B4E3B}"/>
    <dgm:cxn modelId="{FE22853B-4942-40D9-AA0A-A2233BAF2E34}" type="presOf" srcId="{AA4A052C-1BEC-4FC5-9C1C-A2C014290E0A}" destId="{493706A0-60BF-4162-B4BE-77DF9EA4A32F}" srcOrd="0" destOrd="0" presId="urn:microsoft.com/office/officeart/2005/8/layout/vList3"/>
    <dgm:cxn modelId="{A39F2C83-9E11-4D32-A5A2-46A04AA322D1}" type="presOf" srcId="{B3F3E090-963F-4E3C-8FC0-C5AA3EBC9C84}" destId="{08C7EB87-6EBF-49DA-9773-016A8E2265B1}" srcOrd="0" destOrd="0" presId="urn:microsoft.com/office/officeart/2005/8/layout/vList3"/>
    <dgm:cxn modelId="{A8119586-6807-4046-8B1C-9E276C9622B5}" srcId="{BC5A61BE-9C9C-4885-8413-6409C593D248}" destId="{180EC617-73A4-4475-81AD-75FB678B96D5}" srcOrd="3" destOrd="0" parTransId="{B1FBE623-D314-46D6-83CD-AA128D151D6C}" sibTransId="{4E89ADC4-B418-4834-8C78-295FCE79E598}"/>
    <dgm:cxn modelId="{741824B8-3E01-402C-8629-36D5D742C5CE}" type="presOf" srcId="{D1A3D514-D035-48F2-8CAD-BA86CD9B9299}" destId="{118B4FD4-3D8A-4C13-AD5F-9DCF1F540CD5}" srcOrd="0" destOrd="0" presId="urn:microsoft.com/office/officeart/2005/8/layout/vList3"/>
    <dgm:cxn modelId="{1294CBDC-F702-4EBB-B8FA-E1B4B4BE0224}" srcId="{BC5A61BE-9C9C-4885-8413-6409C593D248}" destId="{D1A3D514-D035-48F2-8CAD-BA86CD9B9299}" srcOrd="2" destOrd="0" parTransId="{337DCA8C-C638-447D-80A0-59DB8B9865CB}" sibTransId="{EB1B31AF-B214-4062-B577-77CA025FDE91}"/>
    <dgm:cxn modelId="{DF9F45EF-A6D9-4B6F-8642-06190FA95EB9}" srcId="{BC5A61BE-9C9C-4885-8413-6409C593D248}" destId="{B3F3E090-963F-4E3C-8FC0-C5AA3EBC9C84}" srcOrd="0" destOrd="0" parTransId="{B5E408FE-472A-4E3A-BFDA-4B138D717BCB}" sibTransId="{FC4288CB-0D51-40CC-9B66-6C5BDEFABF71}"/>
    <dgm:cxn modelId="{BC64DCF1-5FDA-4B86-9A3A-C8A8881792EC}" type="presOf" srcId="{BC5A61BE-9C9C-4885-8413-6409C593D248}" destId="{3094C3AB-7E24-47F3-AE4B-557FC929A10F}" srcOrd="0" destOrd="0" presId="urn:microsoft.com/office/officeart/2005/8/layout/vList3"/>
    <dgm:cxn modelId="{BD30F65D-18C6-45DD-9A87-E0C393A61CCC}" type="presParOf" srcId="{3094C3AB-7E24-47F3-AE4B-557FC929A10F}" destId="{37C29B5B-4412-4509-9162-681D0A189ACA}" srcOrd="0" destOrd="0" presId="urn:microsoft.com/office/officeart/2005/8/layout/vList3"/>
    <dgm:cxn modelId="{479FD9C7-BA10-427C-A78A-4300BBB931E0}" type="presParOf" srcId="{37C29B5B-4412-4509-9162-681D0A189ACA}" destId="{DEC606D1-0FAC-43E6-A216-BC43BEFA1D17}" srcOrd="0" destOrd="0" presId="urn:microsoft.com/office/officeart/2005/8/layout/vList3"/>
    <dgm:cxn modelId="{D00B6F03-01C5-4A1B-8CEC-D79FC24F0CC9}" type="presParOf" srcId="{37C29B5B-4412-4509-9162-681D0A189ACA}" destId="{08C7EB87-6EBF-49DA-9773-016A8E2265B1}" srcOrd="1" destOrd="0" presId="urn:microsoft.com/office/officeart/2005/8/layout/vList3"/>
    <dgm:cxn modelId="{61D413EC-0A42-4528-9636-BEF95DD69338}" type="presParOf" srcId="{3094C3AB-7E24-47F3-AE4B-557FC929A10F}" destId="{9CE09C7D-CB1D-4DD4-B356-42708CA3EE15}" srcOrd="1" destOrd="0" presId="urn:microsoft.com/office/officeart/2005/8/layout/vList3"/>
    <dgm:cxn modelId="{BE7A6E4D-E0F1-4137-9774-06D140070559}" type="presParOf" srcId="{3094C3AB-7E24-47F3-AE4B-557FC929A10F}" destId="{1B5A1532-03BE-4D89-AF83-13E526F22F5B}" srcOrd="2" destOrd="0" presId="urn:microsoft.com/office/officeart/2005/8/layout/vList3"/>
    <dgm:cxn modelId="{CDE2B611-886A-43DF-9B1B-753503148917}" type="presParOf" srcId="{1B5A1532-03BE-4D89-AF83-13E526F22F5B}" destId="{CC3A89BF-C4FE-4089-AEE3-E74C268C4172}" srcOrd="0" destOrd="0" presId="urn:microsoft.com/office/officeart/2005/8/layout/vList3"/>
    <dgm:cxn modelId="{873A074D-2667-43A7-91BE-5FDF0AD272B2}" type="presParOf" srcId="{1B5A1532-03BE-4D89-AF83-13E526F22F5B}" destId="{493706A0-60BF-4162-B4BE-77DF9EA4A32F}" srcOrd="1" destOrd="0" presId="urn:microsoft.com/office/officeart/2005/8/layout/vList3"/>
    <dgm:cxn modelId="{6E8C21DB-91DA-47A9-B823-88FC1BB8CA4D}" type="presParOf" srcId="{3094C3AB-7E24-47F3-AE4B-557FC929A10F}" destId="{C221D8F7-5ABA-4D32-99FB-59BF48133511}" srcOrd="3" destOrd="0" presId="urn:microsoft.com/office/officeart/2005/8/layout/vList3"/>
    <dgm:cxn modelId="{FD316E2A-12C4-49E0-A037-74E7C308E480}" type="presParOf" srcId="{3094C3AB-7E24-47F3-AE4B-557FC929A10F}" destId="{29238A62-7CCA-4366-BDFE-4BF249D3BA3C}" srcOrd="4" destOrd="0" presId="urn:microsoft.com/office/officeart/2005/8/layout/vList3"/>
    <dgm:cxn modelId="{684675B2-6AEB-4D5F-9B7D-56F92F0BEA0D}" type="presParOf" srcId="{29238A62-7CCA-4366-BDFE-4BF249D3BA3C}" destId="{5012376F-5D0D-445D-98AF-5114BA6BFF50}" srcOrd="0" destOrd="0" presId="urn:microsoft.com/office/officeart/2005/8/layout/vList3"/>
    <dgm:cxn modelId="{8E5C48B8-1578-494B-8554-DBD2E66830C4}" type="presParOf" srcId="{29238A62-7CCA-4366-BDFE-4BF249D3BA3C}" destId="{118B4FD4-3D8A-4C13-AD5F-9DCF1F540CD5}" srcOrd="1" destOrd="0" presId="urn:microsoft.com/office/officeart/2005/8/layout/vList3"/>
    <dgm:cxn modelId="{5DA684EE-47DA-4991-948F-401FCAC44BE3}" type="presParOf" srcId="{3094C3AB-7E24-47F3-AE4B-557FC929A10F}" destId="{7CF0E33C-F80A-4A78-825D-95DED09974D6}" srcOrd="5" destOrd="0" presId="urn:microsoft.com/office/officeart/2005/8/layout/vList3"/>
    <dgm:cxn modelId="{593C7AF6-F874-416B-99A8-35F1D68AF97E}" type="presParOf" srcId="{3094C3AB-7E24-47F3-AE4B-557FC929A10F}" destId="{B2347B68-60C9-4115-AA9F-2306F90558C2}" srcOrd="6" destOrd="0" presId="urn:microsoft.com/office/officeart/2005/8/layout/vList3"/>
    <dgm:cxn modelId="{0B8B5301-5025-472D-9972-929A83211518}" type="presParOf" srcId="{B2347B68-60C9-4115-AA9F-2306F90558C2}" destId="{4C5D0697-C19C-4201-92F4-2D747E091B4B}" srcOrd="0" destOrd="0" presId="urn:microsoft.com/office/officeart/2005/8/layout/vList3"/>
    <dgm:cxn modelId="{62E27AF3-C011-45AD-8A64-C4ACC3EB1BE1}" type="presParOf" srcId="{B2347B68-60C9-4115-AA9F-2306F90558C2}" destId="{4C35960E-92F2-4D47-AA2A-2DC9C7B7CAB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938ED5-DB17-4DB6-971E-37796A36626E}"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1DFC37F0-183B-48AB-9B2C-8B23E816763E}">
      <dgm:prSet phldrT="[Text]" custT="1"/>
      <dgm:spPr/>
      <dgm:t>
        <a:bodyPr/>
        <a:lstStyle/>
        <a:p>
          <a:r>
            <a:rPr lang="en-US" sz="2400" b="1">
              <a:solidFill>
                <a:srgbClr val="FFFF00"/>
              </a:solidFill>
              <a:latin typeface="Bookman Old Style" panose="02050604050505020204" pitchFamily="18" charset="0"/>
            </a:rPr>
            <a:t>Mahasiswa</a:t>
          </a:r>
          <a:r>
            <a:rPr lang="en-US" sz="2400" b="1">
              <a:solidFill>
                <a:schemeClr val="bg1"/>
              </a:solidFill>
              <a:latin typeface="Bookman Old Style" panose="02050604050505020204" pitchFamily="18" charset="0"/>
            </a:rPr>
            <a:t> </a:t>
          </a:r>
          <a:r>
            <a:rPr lang="en-US" sz="2400" b="1">
              <a:solidFill>
                <a:schemeClr val="bg1"/>
              </a:solidFill>
              <a:latin typeface="Bookman Old Style" panose="02050604050505020204" pitchFamily="18" charset="0"/>
              <a:sym typeface="Wingdings" pitchFamily="2" charset="2"/>
            </a:rPr>
            <a:t> </a:t>
          </a:r>
          <a:r>
            <a:rPr lang="en-US" sz="2000">
              <a:solidFill>
                <a:schemeClr val="bg1"/>
              </a:solidFill>
              <a:latin typeface="Bookman Old Style" panose="02050604050505020204" pitchFamily="18" charset="0"/>
            </a:rPr>
            <a:t>pembelajar yang aktif</a:t>
          </a:r>
        </a:p>
      </dgm:t>
    </dgm:pt>
    <dgm:pt modelId="{6D11B654-F965-4A2A-8C1F-150CF8BAD0FE}" type="parTrans" cxnId="{38087AEF-9076-4598-B702-0B97B093470F}">
      <dgm:prSet/>
      <dgm:spPr/>
      <dgm:t>
        <a:bodyPr/>
        <a:lstStyle/>
        <a:p>
          <a:endParaRPr lang="en-US" sz="2000">
            <a:solidFill>
              <a:schemeClr val="bg1"/>
            </a:solidFill>
            <a:latin typeface="Bookman Old Style" panose="02050604050505020204" pitchFamily="18" charset="0"/>
          </a:endParaRPr>
        </a:p>
      </dgm:t>
    </dgm:pt>
    <dgm:pt modelId="{D3BEEE36-4B0F-4F1F-AF83-372300CDA07E}" type="sibTrans" cxnId="{38087AEF-9076-4598-B702-0B97B093470F}">
      <dgm:prSet/>
      <dgm:spPr/>
      <dgm:t>
        <a:bodyPr/>
        <a:lstStyle/>
        <a:p>
          <a:endParaRPr lang="en-US" sz="2000">
            <a:solidFill>
              <a:schemeClr val="bg1"/>
            </a:solidFill>
            <a:latin typeface="Bookman Old Style" panose="02050604050505020204" pitchFamily="18" charset="0"/>
          </a:endParaRPr>
        </a:p>
      </dgm:t>
    </dgm:pt>
    <dgm:pt modelId="{40195FB0-53FE-4AB9-824F-B78D640B8A5E}">
      <dgm:prSet phldrT="[Text]" custT="1"/>
      <dgm:spPr/>
      <dgm:t>
        <a:bodyPr/>
        <a:lstStyle/>
        <a:p>
          <a:endParaRPr lang="en-US" sz="1800">
            <a:solidFill>
              <a:schemeClr val="bg1"/>
            </a:solidFill>
            <a:latin typeface="Bookman Old Style" panose="02050604050505020204" pitchFamily="18" charset="0"/>
          </a:endParaRPr>
        </a:p>
      </dgm:t>
    </dgm:pt>
    <dgm:pt modelId="{F123CAC9-BC13-47F8-BD80-247FEE73AA12}" type="parTrans" cxnId="{10D5EE03-B81C-4E14-AEA2-53E0DF96150D}">
      <dgm:prSet/>
      <dgm:spPr/>
      <dgm:t>
        <a:bodyPr/>
        <a:lstStyle/>
        <a:p>
          <a:endParaRPr lang="en-US" sz="2000">
            <a:solidFill>
              <a:schemeClr val="bg1"/>
            </a:solidFill>
            <a:latin typeface="Bookman Old Style" panose="02050604050505020204" pitchFamily="18" charset="0"/>
          </a:endParaRPr>
        </a:p>
      </dgm:t>
    </dgm:pt>
    <dgm:pt modelId="{1DDE8E18-92B8-424B-AEF1-63C8542DBB83}" type="sibTrans" cxnId="{10D5EE03-B81C-4E14-AEA2-53E0DF96150D}">
      <dgm:prSet/>
      <dgm:spPr/>
      <dgm:t>
        <a:bodyPr/>
        <a:lstStyle/>
        <a:p>
          <a:endParaRPr lang="en-US" sz="2000">
            <a:solidFill>
              <a:schemeClr val="bg1"/>
            </a:solidFill>
            <a:latin typeface="Bookman Old Style" panose="02050604050505020204" pitchFamily="18" charset="0"/>
          </a:endParaRPr>
        </a:p>
      </dgm:t>
    </dgm:pt>
    <dgm:pt modelId="{C6D8A01C-9E64-4CF1-9D45-50FDEB0D339E}">
      <dgm:prSet phldrT="[Text]" custT="1"/>
      <dgm:spPr/>
      <dgm:t>
        <a:bodyPr/>
        <a:lstStyle/>
        <a:p>
          <a:r>
            <a:rPr lang="en-US" sz="2400" b="1">
              <a:solidFill>
                <a:srgbClr val="FFFF00"/>
              </a:solidFill>
              <a:latin typeface="Bookman Old Style" panose="02050604050505020204" pitchFamily="18" charset="0"/>
            </a:rPr>
            <a:t>Belajar</a:t>
          </a:r>
          <a:r>
            <a:rPr lang="en-US" sz="2400" b="1">
              <a:solidFill>
                <a:schemeClr val="bg1"/>
              </a:solidFill>
              <a:latin typeface="Bookman Old Style" panose="02050604050505020204" pitchFamily="18" charset="0"/>
            </a:rPr>
            <a:t> </a:t>
          </a:r>
          <a:r>
            <a:rPr lang="en-US" sz="2400" b="1">
              <a:solidFill>
                <a:schemeClr val="bg1"/>
              </a:solidFill>
              <a:latin typeface="Bookman Old Style" panose="02050604050505020204" pitchFamily="18" charset="0"/>
              <a:sym typeface="Wingdings" pitchFamily="2" charset="2"/>
            </a:rPr>
            <a:t> </a:t>
          </a:r>
          <a:r>
            <a:rPr lang="en-US" sz="2000">
              <a:solidFill>
                <a:schemeClr val="bg1"/>
              </a:solidFill>
              <a:latin typeface="Bookman Old Style" panose="02050604050505020204" pitchFamily="18" charset="0"/>
            </a:rPr>
            <a:t>proses menemukan dan memperoleh penyelesaian masalah</a:t>
          </a:r>
        </a:p>
      </dgm:t>
    </dgm:pt>
    <dgm:pt modelId="{63F868A2-AA8C-425F-A6A9-FE3E093E68CC}" type="parTrans" cxnId="{0B923AF7-52D2-43F6-B8E4-203E6FE2CC0E}">
      <dgm:prSet/>
      <dgm:spPr/>
      <dgm:t>
        <a:bodyPr/>
        <a:lstStyle/>
        <a:p>
          <a:endParaRPr lang="en-US" sz="2000">
            <a:solidFill>
              <a:schemeClr val="bg1"/>
            </a:solidFill>
            <a:latin typeface="Bookman Old Style" panose="02050604050505020204" pitchFamily="18" charset="0"/>
          </a:endParaRPr>
        </a:p>
      </dgm:t>
    </dgm:pt>
    <dgm:pt modelId="{77FE38E9-455B-408F-8DFB-F862A92A7E0E}" type="sibTrans" cxnId="{0B923AF7-52D2-43F6-B8E4-203E6FE2CC0E}">
      <dgm:prSet/>
      <dgm:spPr/>
      <dgm:t>
        <a:bodyPr/>
        <a:lstStyle/>
        <a:p>
          <a:endParaRPr lang="en-US" sz="2000">
            <a:solidFill>
              <a:schemeClr val="bg1"/>
            </a:solidFill>
            <a:latin typeface="Bookman Old Style" panose="02050604050505020204" pitchFamily="18" charset="0"/>
          </a:endParaRPr>
        </a:p>
      </dgm:t>
    </dgm:pt>
    <dgm:pt modelId="{C19031D5-B62C-411E-B6D1-991CC9C68403}">
      <dgm:prSet phldrT="[Text]" custT="1"/>
      <dgm:spPr/>
      <dgm:t>
        <a:bodyPr/>
        <a:lstStyle/>
        <a:p>
          <a:endParaRPr lang="en-US" sz="1800">
            <a:solidFill>
              <a:schemeClr val="bg1"/>
            </a:solidFill>
            <a:latin typeface="Bookman Old Style" panose="02050604050505020204" pitchFamily="18" charset="0"/>
          </a:endParaRPr>
        </a:p>
      </dgm:t>
    </dgm:pt>
    <dgm:pt modelId="{67D7F09E-C16B-41B5-A4CA-862ECF436F55}" type="parTrans" cxnId="{77A7156F-F131-4E84-A7AF-70636930278C}">
      <dgm:prSet/>
      <dgm:spPr/>
      <dgm:t>
        <a:bodyPr/>
        <a:lstStyle/>
        <a:p>
          <a:endParaRPr lang="en-US" sz="2000">
            <a:solidFill>
              <a:schemeClr val="bg1"/>
            </a:solidFill>
            <a:latin typeface="Bookman Old Style" panose="02050604050505020204" pitchFamily="18" charset="0"/>
          </a:endParaRPr>
        </a:p>
      </dgm:t>
    </dgm:pt>
    <dgm:pt modelId="{6A42CF72-9D35-447B-8A30-4110AEB46B68}" type="sibTrans" cxnId="{77A7156F-F131-4E84-A7AF-70636930278C}">
      <dgm:prSet/>
      <dgm:spPr/>
      <dgm:t>
        <a:bodyPr/>
        <a:lstStyle/>
        <a:p>
          <a:endParaRPr lang="en-US" sz="2000">
            <a:solidFill>
              <a:schemeClr val="bg1"/>
            </a:solidFill>
            <a:latin typeface="Bookman Old Style" panose="02050604050505020204" pitchFamily="18" charset="0"/>
          </a:endParaRPr>
        </a:p>
      </dgm:t>
    </dgm:pt>
    <dgm:pt modelId="{E789170F-2C08-4F91-8951-A4E82864D5C7}">
      <dgm:prSet custT="1"/>
      <dgm:spPr/>
      <dgm:t>
        <a:bodyPr/>
        <a:lstStyle/>
        <a:p>
          <a:r>
            <a:rPr lang="en-US" sz="2400" b="1">
              <a:solidFill>
                <a:srgbClr val="FFFF00"/>
              </a:solidFill>
              <a:latin typeface="Bookman Old Style" panose="02050604050505020204" pitchFamily="18" charset="0"/>
            </a:rPr>
            <a:t>Dosen</a:t>
          </a:r>
          <a:r>
            <a:rPr lang="en-US" sz="2400" b="1">
              <a:solidFill>
                <a:schemeClr val="bg1"/>
              </a:solidFill>
              <a:latin typeface="Bookman Old Style" panose="02050604050505020204" pitchFamily="18" charset="0"/>
            </a:rPr>
            <a:t> </a:t>
          </a:r>
          <a:r>
            <a:rPr lang="en-US" sz="2400" b="1">
              <a:solidFill>
                <a:schemeClr val="bg1"/>
              </a:solidFill>
              <a:latin typeface="Bookman Old Style" panose="02050604050505020204" pitchFamily="18" charset="0"/>
              <a:sym typeface="Wingdings" pitchFamily="2" charset="2"/>
            </a:rPr>
            <a:t> </a:t>
          </a:r>
          <a:r>
            <a:rPr lang="en-US" sz="2000">
              <a:solidFill>
                <a:schemeClr val="bg1"/>
              </a:solidFill>
              <a:latin typeface="Bookman Old Style" panose="02050604050505020204" pitchFamily="18" charset="0"/>
            </a:rPr>
            <a:t>pendamping, teman diskusi, fasilitator, memanipulasi situasi dan kondisi belajar sehingga siswa bisa belajar sendiri</a:t>
          </a:r>
        </a:p>
      </dgm:t>
    </dgm:pt>
    <dgm:pt modelId="{E286B1EC-36D5-4A76-9B52-1061102B1186}" type="parTrans" cxnId="{DA2583C9-039C-43E6-92FB-70E0F3D1A9FA}">
      <dgm:prSet/>
      <dgm:spPr/>
      <dgm:t>
        <a:bodyPr/>
        <a:lstStyle/>
        <a:p>
          <a:endParaRPr lang="en-US" sz="2000">
            <a:solidFill>
              <a:schemeClr val="bg1"/>
            </a:solidFill>
            <a:latin typeface="Bookman Old Style" panose="02050604050505020204" pitchFamily="18" charset="0"/>
          </a:endParaRPr>
        </a:p>
      </dgm:t>
    </dgm:pt>
    <dgm:pt modelId="{DCEC418C-D8FA-4B67-8E6C-BF70A98160BC}" type="sibTrans" cxnId="{DA2583C9-039C-43E6-92FB-70E0F3D1A9FA}">
      <dgm:prSet/>
      <dgm:spPr/>
      <dgm:t>
        <a:bodyPr/>
        <a:lstStyle/>
        <a:p>
          <a:endParaRPr lang="en-US" sz="2000">
            <a:solidFill>
              <a:schemeClr val="bg1"/>
            </a:solidFill>
            <a:latin typeface="Bookman Old Style" panose="02050604050505020204" pitchFamily="18" charset="0"/>
          </a:endParaRPr>
        </a:p>
      </dgm:t>
    </dgm:pt>
    <dgm:pt modelId="{BB225745-07FC-4EFA-932A-0D17F66A1A87}">
      <dgm:prSet custT="1"/>
      <dgm:spPr/>
      <dgm:t>
        <a:bodyPr/>
        <a:lstStyle/>
        <a:p>
          <a:r>
            <a:rPr lang="en-US" sz="2400" b="1">
              <a:solidFill>
                <a:srgbClr val="FFFF00"/>
              </a:solidFill>
              <a:latin typeface="Bookman Old Style" panose="02050604050505020204" pitchFamily="18" charset="0"/>
            </a:rPr>
            <a:t>Kegiatan belajar </a:t>
          </a:r>
          <a:r>
            <a:rPr lang="en-US" sz="2400" b="1">
              <a:solidFill>
                <a:schemeClr val="bg1"/>
              </a:solidFill>
              <a:latin typeface="Bookman Old Style" panose="02050604050505020204" pitchFamily="18" charset="0"/>
              <a:sym typeface="Wingdings" pitchFamily="2" charset="2"/>
            </a:rPr>
            <a:t> </a:t>
          </a:r>
          <a:r>
            <a:rPr lang="en-US" sz="2000" i="1">
              <a:solidFill>
                <a:schemeClr val="bg1"/>
              </a:solidFill>
              <a:latin typeface="Bookman Old Style" panose="02050604050505020204" pitchFamily="18" charset="0"/>
            </a:rPr>
            <a:t>to explore</a:t>
          </a:r>
          <a:r>
            <a:rPr lang="en-US" sz="2000">
              <a:solidFill>
                <a:schemeClr val="bg1"/>
              </a:solidFill>
              <a:latin typeface="Bookman Old Style" panose="02050604050505020204" pitchFamily="18" charset="0"/>
            </a:rPr>
            <a:t>, </a:t>
          </a:r>
          <a:r>
            <a:rPr lang="en-US" sz="2000" i="1">
              <a:solidFill>
                <a:schemeClr val="bg1"/>
              </a:solidFill>
              <a:latin typeface="Bookman Old Style" panose="02050604050505020204" pitchFamily="18" charset="0"/>
            </a:rPr>
            <a:t>to manipulate</a:t>
          </a:r>
          <a:r>
            <a:rPr lang="en-US" sz="2000">
              <a:solidFill>
                <a:schemeClr val="bg1"/>
              </a:solidFill>
              <a:latin typeface="Bookman Old Style" panose="02050604050505020204" pitchFamily="18" charset="0"/>
            </a:rPr>
            <a:t>, </a:t>
          </a:r>
          <a:r>
            <a:rPr lang="en-US" sz="2000" i="1">
              <a:solidFill>
                <a:schemeClr val="bg1"/>
              </a:solidFill>
              <a:latin typeface="Bookman Old Style" panose="02050604050505020204" pitchFamily="18" charset="0"/>
            </a:rPr>
            <a:t>to experiment</a:t>
          </a:r>
          <a:r>
            <a:rPr lang="en-US" sz="2000">
              <a:solidFill>
                <a:schemeClr val="bg1"/>
              </a:solidFill>
              <a:latin typeface="Bookman Old Style" panose="02050604050505020204" pitchFamily="18" charset="0"/>
            </a:rPr>
            <a:t>, </a:t>
          </a:r>
          <a:r>
            <a:rPr lang="en-US" sz="2000" i="1">
              <a:solidFill>
                <a:schemeClr val="bg1"/>
              </a:solidFill>
              <a:latin typeface="Bookman Old Style" panose="02050604050505020204" pitchFamily="18" charset="0"/>
            </a:rPr>
            <a:t>to question</a:t>
          </a:r>
          <a:r>
            <a:rPr lang="en-US" sz="2000">
              <a:solidFill>
                <a:schemeClr val="bg1"/>
              </a:solidFill>
              <a:latin typeface="Bookman Old Style" panose="02050604050505020204" pitchFamily="18" charset="0"/>
            </a:rPr>
            <a:t>, and </a:t>
          </a:r>
          <a:r>
            <a:rPr lang="en-US" sz="2000" i="1">
              <a:solidFill>
                <a:schemeClr val="bg1"/>
              </a:solidFill>
              <a:latin typeface="Bookman Old Style" panose="02050604050505020204" pitchFamily="18" charset="0"/>
            </a:rPr>
            <a:t>to search out answers for themselves </a:t>
          </a:r>
          <a:r>
            <a:rPr lang="en-US" sz="2000">
              <a:solidFill>
                <a:schemeClr val="bg1"/>
              </a:solidFill>
              <a:latin typeface="Bookman Old Style" panose="02050604050505020204" pitchFamily="18" charset="0"/>
            </a:rPr>
            <a:t>- </a:t>
          </a:r>
          <a:r>
            <a:rPr lang="en-US" sz="2000" i="1" u="sng">
              <a:solidFill>
                <a:schemeClr val="bg1"/>
              </a:solidFill>
              <a:latin typeface="Bookman Old Style" panose="02050604050505020204" pitchFamily="18" charset="0"/>
            </a:rPr>
            <a:t>activity is essential </a:t>
          </a:r>
          <a:endParaRPr lang="en-US" sz="2400">
            <a:solidFill>
              <a:schemeClr val="bg1"/>
            </a:solidFill>
            <a:latin typeface="Bookman Old Style" panose="02050604050505020204" pitchFamily="18" charset="0"/>
          </a:endParaRPr>
        </a:p>
      </dgm:t>
    </dgm:pt>
    <dgm:pt modelId="{24C9A250-594D-450E-A095-C42ED085DB1D}" type="parTrans" cxnId="{03DD2273-FD69-4DC0-BE72-80F6A4BCDEE5}">
      <dgm:prSet/>
      <dgm:spPr/>
      <dgm:t>
        <a:bodyPr/>
        <a:lstStyle/>
        <a:p>
          <a:endParaRPr lang="en-US" sz="2000">
            <a:solidFill>
              <a:schemeClr val="bg1"/>
            </a:solidFill>
            <a:latin typeface="Bookman Old Style" panose="02050604050505020204" pitchFamily="18" charset="0"/>
          </a:endParaRPr>
        </a:p>
      </dgm:t>
    </dgm:pt>
    <dgm:pt modelId="{97F19175-4DC0-4490-B7E1-8C4070D233B2}" type="sibTrans" cxnId="{03DD2273-FD69-4DC0-BE72-80F6A4BCDEE5}">
      <dgm:prSet/>
      <dgm:spPr/>
      <dgm:t>
        <a:bodyPr/>
        <a:lstStyle/>
        <a:p>
          <a:endParaRPr lang="en-US" sz="2000">
            <a:solidFill>
              <a:schemeClr val="bg1"/>
            </a:solidFill>
            <a:latin typeface="Bookman Old Style" panose="02050604050505020204" pitchFamily="18" charset="0"/>
          </a:endParaRPr>
        </a:p>
      </dgm:t>
    </dgm:pt>
    <dgm:pt modelId="{BBEA919D-A57E-4648-B9A9-85855ED8B1DD}">
      <dgm:prSet custT="1"/>
      <dgm:spPr/>
      <dgm:t>
        <a:bodyPr/>
        <a:lstStyle/>
        <a:p>
          <a:r>
            <a:rPr lang="en-US" sz="2400" b="1">
              <a:solidFill>
                <a:srgbClr val="FFFF00"/>
              </a:solidFill>
              <a:latin typeface="Bookman Old Style" panose="02050604050505020204" pitchFamily="18" charset="0"/>
            </a:rPr>
            <a:t>Fasilitas</a:t>
          </a:r>
          <a:r>
            <a:rPr lang="en-US" sz="2400" b="1">
              <a:solidFill>
                <a:schemeClr val="bg1"/>
              </a:solidFill>
              <a:latin typeface="Bookman Old Style" panose="02050604050505020204" pitchFamily="18" charset="0"/>
            </a:rPr>
            <a:t> </a:t>
          </a:r>
          <a:r>
            <a:rPr lang="en-US" sz="2400" b="1">
              <a:solidFill>
                <a:schemeClr val="bg1"/>
              </a:solidFill>
              <a:latin typeface="Bookman Old Style" panose="02050604050505020204" pitchFamily="18" charset="0"/>
              <a:sym typeface="Wingdings" pitchFamily="2" charset="2"/>
            </a:rPr>
            <a:t> </a:t>
          </a:r>
          <a:r>
            <a:rPr lang="en-US" sz="2000">
              <a:solidFill>
                <a:schemeClr val="bg1"/>
              </a:solidFill>
              <a:latin typeface="Bookman Old Style" panose="02050604050505020204" pitchFamily="18" charset="0"/>
            </a:rPr>
            <a:t>laboratorium, bengkel, dan teknologi yang mendorong interaktivitas seperti </a:t>
          </a:r>
          <a:r>
            <a:rPr lang="en-US" sz="2000" i="1">
              <a:solidFill>
                <a:schemeClr val="bg1"/>
              </a:solidFill>
              <a:latin typeface="Bookman Old Style" panose="02050604050505020204" pitchFamily="18" charset="0"/>
            </a:rPr>
            <a:t>multimedia </a:t>
          </a:r>
          <a:r>
            <a:rPr lang="en-US" sz="2000">
              <a:solidFill>
                <a:schemeClr val="bg1"/>
              </a:solidFill>
              <a:latin typeface="Bookman Old Style" panose="02050604050505020204" pitchFamily="18" charset="0"/>
            </a:rPr>
            <a:t>dan </a:t>
          </a:r>
          <a:r>
            <a:rPr lang="en-US" sz="2000" i="1">
              <a:solidFill>
                <a:schemeClr val="bg1"/>
              </a:solidFill>
              <a:latin typeface="Bookman Old Style" panose="02050604050505020204" pitchFamily="18" charset="0"/>
            </a:rPr>
            <a:t>virtual reality</a:t>
          </a:r>
          <a:endParaRPr lang="en-US" sz="2000">
            <a:solidFill>
              <a:schemeClr val="bg1"/>
            </a:solidFill>
            <a:latin typeface="Bookman Old Style" panose="02050604050505020204" pitchFamily="18" charset="0"/>
          </a:endParaRPr>
        </a:p>
      </dgm:t>
    </dgm:pt>
    <dgm:pt modelId="{D434A26C-C3BD-4111-8450-85B767BA99B6}" type="parTrans" cxnId="{11370374-4659-434D-95FC-13558CA67230}">
      <dgm:prSet/>
      <dgm:spPr/>
      <dgm:t>
        <a:bodyPr/>
        <a:lstStyle/>
        <a:p>
          <a:endParaRPr lang="en-US" sz="2000">
            <a:solidFill>
              <a:schemeClr val="bg1"/>
            </a:solidFill>
            <a:latin typeface="Bookman Old Style" panose="02050604050505020204" pitchFamily="18" charset="0"/>
          </a:endParaRPr>
        </a:p>
      </dgm:t>
    </dgm:pt>
    <dgm:pt modelId="{36EE76F5-9485-4D46-889C-29F30DE1E0D3}" type="sibTrans" cxnId="{11370374-4659-434D-95FC-13558CA67230}">
      <dgm:prSet/>
      <dgm:spPr/>
      <dgm:t>
        <a:bodyPr/>
        <a:lstStyle/>
        <a:p>
          <a:endParaRPr lang="en-US" sz="2000">
            <a:solidFill>
              <a:schemeClr val="bg1"/>
            </a:solidFill>
            <a:latin typeface="Bookman Old Style" panose="02050604050505020204" pitchFamily="18" charset="0"/>
          </a:endParaRPr>
        </a:p>
      </dgm:t>
    </dgm:pt>
    <dgm:pt modelId="{24B7E8F1-BDA1-49FA-90EF-F28585B13D8C}">
      <dgm:prSet custT="1"/>
      <dgm:spPr/>
      <dgm:t>
        <a:bodyPr/>
        <a:lstStyle/>
        <a:p>
          <a:endParaRPr lang="en-US" sz="1800">
            <a:solidFill>
              <a:schemeClr val="bg1"/>
            </a:solidFill>
            <a:latin typeface="Bookman Old Style" panose="02050604050505020204" pitchFamily="18" charset="0"/>
          </a:endParaRPr>
        </a:p>
      </dgm:t>
    </dgm:pt>
    <dgm:pt modelId="{D5A07737-58B3-47C3-B6DE-775EF5518F6F}" type="parTrans" cxnId="{1E198938-E55D-4D41-B876-9D19945B37C7}">
      <dgm:prSet/>
      <dgm:spPr/>
      <dgm:t>
        <a:bodyPr/>
        <a:lstStyle/>
        <a:p>
          <a:endParaRPr lang="en-US" sz="2000">
            <a:solidFill>
              <a:schemeClr val="bg1"/>
            </a:solidFill>
            <a:latin typeface="Bookman Old Style" panose="02050604050505020204" pitchFamily="18" charset="0"/>
          </a:endParaRPr>
        </a:p>
      </dgm:t>
    </dgm:pt>
    <dgm:pt modelId="{6675F02E-1CFA-42E6-8557-0761F7F79232}" type="sibTrans" cxnId="{1E198938-E55D-4D41-B876-9D19945B37C7}">
      <dgm:prSet/>
      <dgm:spPr/>
      <dgm:t>
        <a:bodyPr/>
        <a:lstStyle/>
        <a:p>
          <a:endParaRPr lang="en-US" sz="2000">
            <a:solidFill>
              <a:schemeClr val="bg1"/>
            </a:solidFill>
            <a:latin typeface="Bookman Old Style" panose="02050604050505020204" pitchFamily="18" charset="0"/>
          </a:endParaRPr>
        </a:p>
      </dgm:t>
    </dgm:pt>
    <dgm:pt modelId="{31348F0B-FBCB-4F18-AA46-AD36F67C95B0}">
      <dgm:prSet custT="1"/>
      <dgm:spPr/>
      <dgm:t>
        <a:bodyPr/>
        <a:lstStyle/>
        <a:p>
          <a:endParaRPr lang="en-US" sz="1800">
            <a:solidFill>
              <a:schemeClr val="bg1"/>
            </a:solidFill>
            <a:latin typeface="Bookman Old Style" panose="02050604050505020204" pitchFamily="18" charset="0"/>
          </a:endParaRPr>
        </a:p>
      </dgm:t>
    </dgm:pt>
    <dgm:pt modelId="{25F0CD8E-5B41-4DE0-80AE-E6E6E852ED2E}" type="parTrans" cxnId="{08B49365-98D7-48DF-AEB4-980DABEDDD3A}">
      <dgm:prSet/>
      <dgm:spPr/>
      <dgm:t>
        <a:bodyPr/>
        <a:lstStyle/>
        <a:p>
          <a:endParaRPr lang="en-US" sz="2000">
            <a:solidFill>
              <a:schemeClr val="bg1"/>
            </a:solidFill>
            <a:latin typeface="Bookman Old Style" panose="02050604050505020204" pitchFamily="18" charset="0"/>
          </a:endParaRPr>
        </a:p>
      </dgm:t>
    </dgm:pt>
    <dgm:pt modelId="{27AB75A3-2F03-4A23-BAA9-1AE8207A6705}" type="sibTrans" cxnId="{08B49365-98D7-48DF-AEB4-980DABEDDD3A}">
      <dgm:prSet/>
      <dgm:spPr/>
      <dgm:t>
        <a:bodyPr/>
        <a:lstStyle/>
        <a:p>
          <a:endParaRPr lang="en-US" sz="2000">
            <a:solidFill>
              <a:schemeClr val="bg1"/>
            </a:solidFill>
            <a:latin typeface="Bookman Old Style" panose="02050604050505020204" pitchFamily="18" charset="0"/>
          </a:endParaRPr>
        </a:p>
      </dgm:t>
    </dgm:pt>
    <dgm:pt modelId="{57EB69E6-4F9C-413A-8DD2-30709FF1D185}">
      <dgm:prSet custT="1"/>
      <dgm:spPr/>
      <dgm:t>
        <a:bodyPr/>
        <a:lstStyle/>
        <a:p>
          <a:endParaRPr lang="en-US" sz="1800">
            <a:solidFill>
              <a:schemeClr val="bg1"/>
            </a:solidFill>
            <a:latin typeface="Bookman Old Style" panose="02050604050505020204" pitchFamily="18" charset="0"/>
          </a:endParaRPr>
        </a:p>
      </dgm:t>
    </dgm:pt>
    <dgm:pt modelId="{7EE347F3-77E8-4B2F-95E9-6BD9414439B1}" type="parTrans" cxnId="{249FAF31-D9F7-43B4-861D-E25B8D4A3631}">
      <dgm:prSet/>
      <dgm:spPr/>
      <dgm:t>
        <a:bodyPr/>
        <a:lstStyle/>
        <a:p>
          <a:endParaRPr lang="en-US" sz="2000">
            <a:solidFill>
              <a:schemeClr val="bg1"/>
            </a:solidFill>
            <a:latin typeface="Bookman Old Style" panose="02050604050505020204" pitchFamily="18" charset="0"/>
          </a:endParaRPr>
        </a:p>
      </dgm:t>
    </dgm:pt>
    <dgm:pt modelId="{4AB32472-3AEF-44D3-B9A3-C16C4BAC3CE7}" type="sibTrans" cxnId="{249FAF31-D9F7-43B4-861D-E25B8D4A3631}">
      <dgm:prSet/>
      <dgm:spPr/>
      <dgm:t>
        <a:bodyPr/>
        <a:lstStyle/>
        <a:p>
          <a:endParaRPr lang="en-US" sz="2000">
            <a:solidFill>
              <a:schemeClr val="bg1"/>
            </a:solidFill>
            <a:latin typeface="Bookman Old Style" panose="02050604050505020204" pitchFamily="18" charset="0"/>
          </a:endParaRPr>
        </a:p>
      </dgm:t>
    </dgm:pt>
    <dgm:pt modelId="{13B32A28-3A78-4DC3-8B76-2E727519DA90}" type="pres">
      <dgm:prSet presAssocID="{A7938ED5-DB17-4DB6-971E-37796A36626E}" presName="linear" presStyleCnt="0">
        <dgm:presLayoutVars>
          <dgm:animLvl val="lvl"/>
          <dgm:resizeHandles val="exact"/>
        </dgm:presLayoutVars>
      </dgm:prSet>
      <dgm:spPr/>
    </dgm:pt>
    <dgm:pt modelId="{C01E3A98-3353-4251-A197-0402F669DFEC}" type="pres">
      <dgm:prSet presAssocID="{1DFC37F0-183B-48AB-9B2C-8B23E816763E}" presName="parentText" presStyleLbl="node1" presStyleIdx="0" presStyleCnt="5">
        <dgm:presLayoutVars>
          <dgm:chMax val="0"/>
          <dgm:bulletEnabled val="1"/>
        </dgm:presLayoutVars>
      </dgm:prSet>
      <dgm:spPr/>
    </dgm:pt>
    <dgm:pt modelId="{B20D56F0-EA50-447C-860A-D1E3C83811BD}" type="pres">
      <dgm:prSet presAssocID="{1DFC37F0-183B-48AB-9B2C-8B23E816763E}" presName="childText" presStyleLbl="revTx" presStyleIdx="0" presStyleCnt="5">
        <dgm:presLayoutVars>
          <dgm:bulletEnabled val="1"/>
        </dgm:presLayoutVars>
      </dgm:prSet>
      <dgm:spPr/>
    </dgm:pt>
    <dgm:pt modelId="{A162637F-E473-491F-909B-99FBB0F459C0}" type="pres">
      <dgm:prSet presAssocID="{C6D8A01C-9E64-4CF1-9D45-50FDEB0D339E}" presName="parentText" presStyleLbl="node1" presStyleIdx="1" presStyleCnt="5">
        <dgm:presLayoutVars>
          <dgm:chMax val="0"/>
          <dgm:bulletEnabled val="1"/>
        </dgm:presLayoutVars>
      </dgm:prSet>
      <dgm:spPr/>
    </dgm:pt>
    <dgm:pt modelId="{D21D2B07-E168-43E2-9DC7-C6CD58BAC864}" type="pres">
      <dgm:prSet presAssocID="{C6D8A01C-9E64-4CF1-9D45-50FDEB0D339E}" presName="childText" presStyleLbl="revTx" presStyleIdx="1" presStyleCnt="5">
        <dgm:presLayoutVars>
          <dgm:bulletEnabled val="1"/>
        </dgm:presLayoutVars>
      </dgm:prSet>
      <dgm:spPr/>
    </dgm:pt>
    <dgm:pt modelId="{A0116964-1844-4A96-97F7-528018BBE82A}" type="pres">
      <dgm:prSet presAssocID="{E789170F-2C08-4F91-8951-A4E82864D5C7}" presName="parentText" presStyleLbl="node1" presStyleIdx="2" presStyleCnt="5">
        <dgm:presLayoutVars>
          <dgm:chMax val="0"/>
          <dgm:bulletEnabled val="1"/>
        </dgm:presLayoutVars>
      </dgm:prSet>
      <dgm:spPr/>
    </dgm:pt>
    <dgm:pt modelId="{8CF2B655-DF9D-466A-896D-0C8E2633400C}" type="pres">
      <dgm:prSet presAssocID="{E789170F-2C08-4F91-8951-A4E82864D5C7}" presName="childText" presStyleLbl="revTx" presStyleIdx="2" presStyleCnt="5">
        <dgm:presLayoutVars>
          <dgm:bulletEnabled val="1"/>
        </dgm:presLayoutVars>
      </dgm:prSet>
      <dgm:spPr/>
    </dgm:pt>
    <dgm:pt modelId="{273DAC59-832A-49AD-8BAC-54960B3ADE67}" type="pres">
      <dgm:prSet presAssocID="{BB225745-07FC-4EFA-932A-0D17F66A1A87}" presName="parentText" presStyleLbl="node1" presStyleIdx="3" presStyleCnt="5">
        <dgm:presLayoutVars>
          <dgm:chMax val="0"/>
          <dgm:bulletEnabled val="1"/>
        </dgm:presLayoutVars>
      </dgm:prSet>
      <dgm:spPr/>
    </dgm:pt>
    <dgm:pt modelId="{C31611A2-44DA-4FC8-AC1A-739C4BC5CB0D}" type="pres">
      <dgm:prSet presAssocID="{BB225745-07FC-4EFA-932A-0D17F66A1A87}" presName="childText" presStyleLbl="revTx" presStyleIdx="3" presStyleCnt="5" custLinFactNeighborY="2102">
        <dgm:presLayoutVars>
          <dgm:bulletEnabled val="1"/>
        </dgm:presLayoutVars>
      </dgm:prSet>
      <dgm:spPr/>
    </dgm:pt>
    <dgm:pt modelId="{44A1F598-32A1-4CEF-B783-F601EC877D57}" type="pres">
      <dgm:prSet presAssocID="{BBEA919D-A57E-4648-B9A9-85855ED8B1DD}" presName="parentText" presStyleLbl="node1" presStyleIdx="4" presStyleCnt="5">
        <dgm:presLayoutVars>
          <dgm:chMax val="0"/>
          <dgm:bulletEnabled val="1"/>
        </dgm:presLayoutVars>
      </dgm:prSet>
      <dgm:spPr/>
    </dgm:pt>
    <dgm:pt modelId="{A247CF46-3020-4AD7-9807-BA3F10F8D980}" type="pres">
      <dgm:prSet presAssocID="{BBEA919D-A57E-4648-B9A9-85855ED8B1DD}" presName="childText" presStyleLbl="revTx" presStyleIdx="4" presStyleCnt="5" custLinFactNeighborY="-8070">
        <dgm:presLayoutVars>
          <dgm:bulletEnabled val="1"/>
        </dgm:presLayoutVars>
      </dgm:prSet>
      <dgm:spPr/>
    </dgm:pt>
  </dgm:ptLst>
  <dgm:cxnLst>
    <dgm:cxn modelId="{10D5EE03-B81C-4E14-AEA2-53E0DF96150D}" srcId="{1DFC37F0-183B-48AB-9B2C-8B23E816763E}" destId="{40195FB0-53FE-4AB9-824F-B78D640B8A5E}" srcOrd="0" destOrd="0" parTransId="{F123CAC9-BC13-47F8-BD80-247FEE73AA12}" sibTransId="{1DDE8E18-92B8-424B-AEF1-63C8542DBB83}"/>
    <dgm:cxn modelId="{08E81A19-17BE-4027-9862-125D1F1070EE}" type="presOf" srcId="{C6D8A01C-9E64-4CF1-9D45-50FDEB0D339E}" destId="{A162637F-E473-491F-909B-99FBB0F459C0}" srcOrd="0" destOrd="0" presId="urn:microsoft.com/office/officeart/2005/8/layout/vList2"/>
    <dgm:cxn modelId="{23D1A224-C9C4-425B-B7EF-9AA20BC76931}" type="presOf" srcId="{C19031D5-B62C-411E-B6D1-991CC9C68403}" destId="{D21D2B07-E168-43E2-9DC7-C6CD58BAC864}" srcOrd="0" destOrd="0" presId="urn:microsoft.com/office/officeart/2005/8/layout/vList2"/>
    <dgm:cxn modelId="{325BF825-DDC2-4A97-922B-87681EC3EE6B}" type="presOf" srcId="{24B7E8F1-BDA1-49FA-90EF-F28585B13D8C}" destId="{8CF2B655-DF9D-466A-896D-0C8E2633400C}" srcOrd="0" destOrd="0" presId="urn:microsoft.com/office/officeart/2005/8/layout/vList2"/>
    <dgm:cxn modelId="{249FAF31-D9F7-43B4-861D-E25B8D4A3631}" srcId="{BBEA919D-A57E-4648-B9A9-85855ED8B1DD}" destId="{57EB69E6-4F9C-413A-8DD2-30709FF1D185}" srcOrd="0" destOrd="0" parTransId="{7EE347F3-77E8-4B2F-95E9-6BD9414439B1}" sibTransId="{4AB32472-3AEF-44D3-B9A3-C16C4BAC3CE7}"/>
    <dgm:cxn modelId="{1E198938-E55D-4D41-B876-9D19945B37C7}" srcId="{E789170F-2C08-4F91-8951-A4E82864D5C7}" destId="{24B7E8F1-BDA1-49FA-90EF-F28585B13D8C}" srcOrd="0" destOrd="0" parTransId="{D5A07737-58B3-47C3-B6DE-775EF5518F6F}" sibTransId="{6675F02E-1CFA-42E6-8557-0761F7F79232}"/>
    <dgm:cxn modelId="{08B49365-98D7-48DF-AEB4-980DABEDDD3A}" srcId="{BB225745-07FC-4EFA-932A-0D17F66A1A87}" destId="{31348F0B-FBCB-4F18-AA46-AD36F67C95B0}" srcOrd="0" destOrd="0" parTransId="{25F0CD8E-5B41-4DE0-80AE-E6E6E852ED2E}" sibTransId="{27AB75A3-2F03-4A23-BAA9-1AE8207A6705}"/>
    <dgm:cxn modelId="{87B1AA4C-6A5D-48D0-9A16-39C375585920}" type="presOf" srcId="{57EB69E6-4F9C-413A-8DD2-30709FF1D185}" destId="{A247CF46-3020-4AD7-9807-BA3F10F8D980}" srcOrd="0" destOrd="0" presId="urn:microsoft.com/office/officeart/2005/8/layout/vList2"/>
    <dgm:cxn modelId="{77A7156F-F131-4E84-A7AF-70636930278C}" srcId="{C6D8A01C-9E64-4CF1-9D45-50FDEB0D339E}" destId="{C19031D5-B62C-411E-B6D1-991CC9C68403}" srcOrd="0" destOrd="0" parTransId="{67D7F09E-C16B-41B5-A4CA-862ECF436F55}" sibTransId="{6A42CF72-9D35-447B-8A30-4110AEB46B68}"/>
    <dgm:cxn modelId="{03DD2273-FD69-4DC0-BE72-80F6A4BCDEE5}" srcId="{A7938ED5-DB17-4DB6-971E-37796A36626E}" destId="{BB225745-07FC-4EFA-932A-0D17F66A1A87}" srcOrd="3" destOrd="0" parTransId="{24C9A250-594D-450E-A095-C42ED085DB1D}" sibTransId="{97F19175-4DC0-4490-B7E1-8C4070D233B2}"/>
    <dgm:cxn modelId="{11370374-4659-434D-95FC-13558CA67230}" srcId="{A7938ED5-DB17-4DB6-971E-37796A36626E}" destId="{BBEA919D-A57E-4648-B9A9-85855ED8B1DD}" srcOrd="4" destOrd="0" parTransId="{D434A26C-C3BD-4111-8450-85B767BA99B6}" sibTransId="{36EE76F5-9485-4D46-889C-29F30DE1E0D3}"/>
    <dgm:cxn modelId="{918255A2-9914-40BA-BB21-FC38DB579691}" type="presOf" srcId="{BBEA919D-A57E-4648-B9A9-85855ED8B1DD}" destId="{44A1F598-32A1-4CEF-B783-F601EC877D57}" srcOrd="0" destOrd="0" presId="urn:microsoft.com/office/officeart/2005/8/layout/vList2"/>
    <dgm:cxn modelId="{EC409DAD-468E-4902-8044-235BEDA85A76}" type="presOf" srcId="{E789170F-2C08-4F91-8951-A4E82864D5C7}" destId="{A0116964-1844-4A96-97F7-528018BBE82A}" srcOrd="0" destOrd="0" presId="urn:microsoft.com/office/officeart/2005/8/layout/vList2"/>
    <dgm:cxn modelId="{C75C58B2-6957-45D6-9E4C-9F4E85473750}" type="presOf" srcId="{1DFC37F0-183B-48AB-9B2C-8B23E816763E}" destId="{C01E3A98-3353-4251-A197-0402F669DFEC}" srcOrd="0" destOrd="0" presId="urn:microsoft.com/office/officeart/2005/8/layout/vList2"/>
    <dgm:cxn modelId="{2DD2B2C4-2507-4584-B209-3E303D09C7FE}" type="presOf" srcId="{40195FB0-53FE-4AB9-824F-B78D640B8A5E}" destId="{B20D56F0-EA50-447C-860A-D1E3C83811BD}" srcOrd="0" destOrd="0" presId="urn:microsoft.com/office/officeart/2005/8/layout/vList2"/>
    <dgm:cxn modelId="{DA2583C9-039C-43E6-92FB-70E0F3D1A9FA}" srcId="{A7938ED5-DB17-4DB6-971E-37796A36626E}" destId="{E789170F-2C08-4F91-8951-A4E82864D5C7}" srcOrd="2" destOrd="0" parTransId="{E286B1EC-36D5-4A76-9B52-1061102B1186}" sibTransId="{DCEC418C-D8FA-4B67-8E6C-BF70A98160BC}"/>
    <dgm:cxn modelId="{13C5CFC9-8C05-4EF2-A233-B5772581D2BF}" type="presOf" srcId="{BB225745-07FC-4EFA-932A-0D17F66A1A87}" destId="{273DAC59-832A-49AD-8BAC-54960B3ADE67}" srcOrd="0" destOrd="0" presId="urn:microsoft.com/office/officeart/2005/8/layout/vList2"/>
    <dgm:cxn modelId="{D708D0CF-669F-4911-AE69-751B42553384}" type="presOf" srcId="{31348F0B-FBCB-4F18-AA46-AD36F67C95B0}" destId="{C31611A2-44DA-4FC8-AC1A-739C4BC5CB0D}" srcOrd="0" destOrd="0" presId="urn:microsoft.com/office/officeart/2005/8/layout/vList2"/>
    <dgm:cxn modelId="{5A6617D6-7CF0-4E9F-97CB-799BF8D3C84D}" type="presOf" srcId="{A7938ED5-DB17-4DB6-971E-37796A36626E}" destId="{13B32A28-3A78-4DC3-8B76-2E727519DA90}" srcOrd="0" destOrd="0" presId="urn:microsoft.com/office/officeart/2005/8/layout/vList2"/>
    <dgm:cxn modelId="{38087AEF-9076-4598-B702-0B97B093470F}" srcId="{A7938ED5-DB17-4DB6-971E-37796A36626E}" destId="{1DFC37F0-183B-48AB-9B2C-8B23E816763E}" srcOrd="0" destOrd="0" parTransId="{6D11B654-F965-4A2A-8C1F-150CF8BAD0FE}" sibTransId="{D3BEEE36-4B0F-4F1F-AF83-372300CDA07E}"/>
    <dgm:cxn modelId="{0B923AF7-52D2-43F6-B8E4-203E6FE2CC0E}" srcId="{A7938ED5-DB17-4DB6-971E-37796A36626E}" destId="{C6D8A01C-9E64-4CF1-9D45-50FDEB0D339E}" srcOrd="1" destOrd="0" parTransId="{63F868A2-AA8C-425F-A6A9-FE3E093E68CC}" sibTransId="{77FE38E9-455B-408F-8DFB-F862A92A7E0E}"/>
    <dgm:cxn modelId="{06960EFB-CFAC-4F30-8A72-96CC16DD1AE6}" type="presParOf" srcId="{13B32A28-3A78-4DC3-8B76-2E727519DA90}" destId="{C01E3A98-3353-4251-A197-0402F669DFEC}" srcOrd="0" destOrd="0" presId="urn:microsoft.com/office/officeart/2005/8/layout/vList2"/>
    <dgm:cxn modelId="{91BC61DB-760F-46D2-B234-2A982EE0E38B}" type="presParOf" srcId="{13B32A28-3A78-4DC3-8B76-2E727519DA90}" destId="{B20D56F0-EA50-447C-860A-D1E3C83811BD}" srcOrd="1" destOrd="0" presId="urn:microsoft.com/office/officeart/2005/8/layout/vList2"/>
    <dgm:cxn modelId="{3C7057F1-ADE0-4EC1-9B6D-5D7016F5CCE8}" type="presParOf" srcId="{13B32A28-3A78-4DC3-8B76-2E727519DA90}" destId="{A162637F-E473-491F-909B-99FBB0F459C0}" srcOrd="2" destOrd="0" presId="urn:microsoft.com/office/officeart/2005/8/layout/vList2"/>
    <dgm:cxn modelId="{8ADCB984-F163-4544-AC2E-7E3C55DE64D0}" type="presParOf" srcId="{13B32A28-3A78-4DC3-8B76-2E727519DA90}" destId="{D21D2B07-E168-43E2-9DC7-C6CD58BAC864}" srcOrd="3" destOrd="0" presId="urn:microsoft.com/office/officeart/2005/8/layout/vList2"/>
    <dgm:cxn modelId="{0B328854-667F-4593-A269-5F8EA012A014}" type="presParOf" srcId="{13B32A28-3A78-4DC3-8B76-2E727519DA90}" destId="{A0116964-1844-4A96-97F7-528018BBE82A}" srcOrd="4" destOrd="0" presId="urn:microsoft.com/office/officeart/2005/8/layout/vList2"/>
    <dgm:cxn modelId="{E4FFA0FE-55DE-4BAA-9927-D6983BE5BFF7}" type="presParOf" srcId="{13B32A28-3A78-4DC3-8B76-2E727519DA90}" destId="{8CF2B655-DF9D-466A-896D-0C8E2633400C}" srcOrd="5" destOrd="0" presId="urn:microsoft.com/office/officeart/2005/8/layout/vList2"/>
    <dgm:cxn modelId="{0247C5F2-2B98-4921-860C-4ECA678123D1}" type="presParOf" srcId="{13B32A28-3A78-4DC3-8B76-2E727519DA90}" destId="{273DAC59-832A-49AD-8BAC-54960B3ADE67}" srcOrd="6" destOrd="0" presId="urn:microsoft.com/office/officeart/2005/8/layout/vList2"/>
    <dgm:cxn modelId="{5F9FB3CA-66EE-45DF-9EA4-09005249EDAB}" type="presParOf" srcId="{13B32A28-3A78-4DC3-8B76-2E727519DA90}" destId="{C31611A2-44DA-4FC8-AC1A-739C4BC5CB0D}" srcOrd="7" destOrd="0" presId="urn:microsoft.com/office/officeart/2005/8/layout/vList2"/>
    <dgm:cxn modelId="{0688C089-3211-4F47-930E-1522E701DB30}" type="presParOf" srcId="{13B32A28-3A78-4DC3-8B76-2E727519DA90}" destId="{44A1F598-32A1-4CEF-B783-F601EC877D57}" srcOrd="8" destOrd="0" presId="urn:microsoft.com/office/officeart/2005/8/layout/vList2"/>
    <dgm:cxn modelId="{DFBE782A-91DB-4BB0-907C-A51125B26828}" type="presParOf" srcId="{13B32A28-3A78-4DC3-8B76-2E727519DA90}" destId="{A247CF46-3020-4AD7-9807-BA3F10F8D980}"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CE2A50-109C-47CA-AA87-C89364575D79}" type="doc">
      <dgm:prSet loTypeId="urn:microsoft.com/office/officeart/2005/8/layout/bList2" loCatId="list" qsTypeId="urn:microsoft.com/office/officeart/2005/8/quickstyle/simple1" qsCatId="simple" csTypeId="urn:microsoft.com/office/officeart/2005/8/colors/colorful2" csCatId="colorful" phldr="1"/>
      <dgm:spPr/>
    </dgm:pt>
    <dgm:pt modelId="{301C4699-3DEE-4D04-8DE9-56DA785F0DD0}">
      <dgm:prSet phldrT="[Text]" custT="1"/>
      <dgm:spPr/>
      <dgm:t>
        <a:bodyPr/>
        <a:lstStyle/>
        <a:p>
          <a:r>
            <a:rPr lang="en-US" sz="3200" b="0" dirty="0">
              <a:solidFill>
                <a:srgbClr val="FFFF00"/>
              </a:solidFill>
              <a:latin typeface="Impact" panose="020B0806030902050204" pitchFamily="34" charset="0"/>
            </a:rPr>
            <a:t>SIKAP</a:t>
          </a:r>
          <a:endParaRPr lang="en-US" sz="1800" b="0" dirty="0">
            <a:solidFill>
              <a:srgbClr val="FFFF00"/>
            </a:solidFill>
            <a:latin typeface="Impact" panose="020B0806030902050204" pitchFamily="34" charset="0"/>
          </a:endParaRPr>
        </a:p>
      </dgm:t>
    </dgm:pt>
    <dgm:pt modelId="{279DB9F2-E138-48C8-ABFE-67609DC971A4}" type="parTrans" cxnId="{1A479AFD-6B99-43F7-B3E4-6F009342CC1F}">
      <dgm:prSet/>
      <dgm:spPr/>
      <dgm:t>
        <a:bodyPr/>
        <a:lstStyle/>
        <a:p>
          <a:endParaRPr lang="en-US">
            <a:latin typeface="Bookman Old Style" panose="02050604050505020204" pitchFamily="18" charset="0"/>
          </a:endParaRPr>
        </a:p>
      </dgm:t>
    </dgm:pt>
    <dgm:pt modelId="{92EC9C9D-C9BB-4AFF-9EC1-2A7074B1497C}" type="sibTrans" cxnId="{1A479AFD-6B99-43F7-B3E4-6F009342CC1F}">
      <dgm:prSet/>
      <dgm:spPr/>
      <dgm:t>
        <a:bodyPr/>
        <a:lstStyle/>
        <a:p>
          <a:endParaRPr lang="en-US">
            <a:latin typeface="Bookman Old Style" panose="02050604050505020204" pitchFamily="18" charset="0"/>
          </a:endParaRPr>
        </a:p>
      </dgm:t>
    </dgm:pt>
    <dgm:pt modelId="{80D1CDB7-ED4F-413B-925C-A8BA9FB20646}">
      <dgm:prSet phldrT="[Text]" custT="1"/>
      <dgm:spPr/>
      <dgm:t>
        <a:bodyPr/>
        <a:lstStyle/>
        <a:p>
          <a:r>
            <a:rPr lang="en-US" sz="2400" b="0">
              <a:solidFill>
                <a:srgbClr val="FFFF00"/>
              </a:solidFill>
              <a:latin typeface="Impact" panose="020B0806030902050204" pitchFamily="34" charset="0"/>
            </a:rPr>
            <a:t>KETRAMPILAN</a:t>
          </a:r>
          <a:endParaRPr lang="en-US" sz="2200" b="0" dirty="0">
            <a:solidFill>
              <a:srgbClr val="FFFF00"/>
            </a:solidFill>
            <a:latin typeface="Impact" panose="020B0806030902050204" pitchFamily="34" charset="0"/>
          </a:endParaRPr>
        </a:p>
      </dgm:t>
    </dgm:pt>
    <dgm:pt modelId="{286B8BC8-F89C-4B5B-AE2F-485D22177EE4}" type="parTrans" cxnId="{FF535890-AA1C-4263-951B-FE175D1D0D5A}">
      <dgm:prSet/>
      <dgm:spPr/>
      <dgm:t>
        <a:bodyPr/>
        <a:lstStyle/>
        <a:p>
          <a:endParaRPr lang="en-US">
            <a:latin typeface="Bookman Old Style" panose="02050604050505020204" pitchFamily="18" charset="0"/>
          </a:endParaRPr>
        </a:p>
      </dgm:t>
    </dgm:pt>
    <dgm:pt modelId="{222844E9-F813-48A3-AE6D-99511E2191B2}" type="sibTrans" cxnId="{FF535890-AA1C-4263-951B-FE175D1D0D5A}">
      <dgm:prSet/>
      <dgm:spPr/>
      <dgm:t>
        <a:bodyPr/>
        <a:lstStyle/>
        <a:p>
          <a:endParaRPr lang="en-US">
            <a:latin typeface="Bookman Old Style" panose="02050604050505020204" pitchFamily="18" charset="0"/>
          </a:endParaRPr>
        </a:p>
      </dgm:t>
    </dgm:pt>
    <dgm:pt modelId="{6D364B0B-6C08-4EF7-AA26-DF044CBBD477}">
      <dgm:prSet phldrT="[Text]" custT="1"/>
      <dgm:spPr/>
      <dgm:t>
        <a:bodyPr/>
        <a:lstStyle/>
        <a:p>
          <a:r>
            <a:rPr lang="en-US" sz="2800" b="0">
              <a:solidFill>
                <a:srgbClr val="FFFF00"/>
              </a:solidFill>
              <a:latin typeface="Impact" panose="020B0806030902050204" pitchFamily="34" charset="0"/>
            </a:rPr>
            <a:t>PEMIKIRAN</a:t>
          </a:r>
          <a:endParaRPr lang="en-US" sz="2400" b="0" dirty="0">
            <a:solidFill>
              <a:srgbClr val="FFFF00"/>
            </a:solidFill>
            <a:latin typeface="Impact" panose="020B0806030902050204" pitchFamily="34" charset="0"/>
          </a:endParaRPr>
        </a:p>
      </dgm:t>
    </dgm:pt>
    <dgm:pt modelId="{C79D33ED-FDA8-4998-B945-5BAF9A02BC09}" type="parTrans" cxnId="{B8E0ACD5-91B3-40F7-999C-9D8F52228024}">
      <dgm:prSet/>
      <dgm:spPr/>
      <dgm:t>
        <a:bodyPr/>
        <a:lstStyle/>
        <a:p>
          <a:endParaRPr lang="en-US">
            <a:latin typeface="Bookman Old Style" panose="02050604050505020204" pitchFamily="18" charset="0"/>
          </a:endParaRPr>
        </a:p>
      </dgm:t>
    </dgm:pt>
    <dgm:pt modelId="{B6B07DC6-DB0B-456F-920C-956DF82F4A12}" type="sibTrans" cxnId="{B8E0ACD5-91B3-40F7-999C-9D8F52228024}">
      <dgm:prSet/>
      <dgm:spPr/>
      <dgm:t>
        <a:bodyPr/>
        <a:lstStyle/>
        <a:p>
          <a:endParaRPr lang="en-US">
            <a:latin typeface="Bookman Old Style" panose="02050604050505020204" pitchFamily="18" charset="0"/>
          </a:endParaRPr>
        </a:p>
      </dgm:t>
    </dgm:pt>
    <dgm:pt modelId="{4F49AC9C-58F8-441A-A087-B205A53D7B2A}">
      <dgm:prSet custT="1"/>
      <dgm:spPr/>
      <dgm:t>
        <a:bodyPr/>
        <a:lstStyle/>
        <a:p>
          <a:r>
            <a:rPr lang="en-US" sz="2400">
              <a:latin typeface="Bookman Old Style" panose="02050604050505020204" pitchFamily="18" charset="0"/>
            </a:rPr>
            <a:t>Kejujuran</a:t>
          </a:r>
          <a:endParaRPr lang="en-US" sz="2400" dirty="0">
            <a:latin typeface="Bookman Old Style" panose="02050604050505020204" pitchFamily="18" charset="0"/>
          </a:endParaRPr>
        </a:p>
      </dgm:t>
    </dgm:pt>
    <dgm:pt modelId="{2EDC02B1-F1FB-4EE3-9967-1EB5D2E68C27}" type="parTrans" cxnId="{F6A71999-3839-4098-AF3D-A877A7D390C5}">
      <dgm:prSet/>
      <dgm:spPr/>
      <dgm:t>
        <a:bodyPr/>
        <a:lstStyle/>
        <a:p>
          <a:endParaRPr lang="en-US">
            <a:latin typeface="Bookman Old Style" panose="02050604050505020204" pitchFamily="18" charset="0"/>
          </a:endParaRPr>
        </a:p>
      </dgm:t>
    </dgm:pt>
    <dgm:pt modelId="{18059C79-C317-4EF1-A604-81C24D3A2821}" type="sibTrans" cxnId="{F6A71999-3839-4098-AF3D-A877A7D390C5}">
      <dgm:prSet/>
      <dgm:spPr/>
      <dgm:t>
        <a:bodyPr/>
        <a:lstStyle/>
        <a:p>
          <a:endParaRPr lang="en-US">
            <a:latin typeface="Bookman Old Style" panose="02050604050505020204" pitchFamily="18" charset="0"/>
          </a:endParaRPr>
        </a:p>
      </dgm:t>
    </dgm:pt>
    <dgm:pt modelId="{1EF9789F-8AE0-4335-8368-868A000650F4}">
      <dgm:prSet custT="1"/>
      <dgm:spPr/>
      <dgm:t>
        <a:bodyPr/>
        <a:lstStyle/>
        <a:p>
          <a:r>
            <a:rPr lang="en-US" sz="2400">
              <a:latin typeface="Bookman Old Style" panose="02050604050505020204" pitchFamily="18" charset="0"/>
            </a:rPr>
            <a:t>Komitmen</a:t>
          </a:r>
          <a:endParaRPr lang="en-US" sz="2400" dirty="0">
            <a:latin typeface="Bookman Old Style" panose="02050604050505020204" pitchFamily="18" charset="0"/>
          </a:endParaRPr>
        </a:p>
      </dgm:t>
    </dgm:pt>
    <dgm:pt modelId="{2790EB6C-B46B-44A5-8CA1-119CD098015C}" type="parTrans" cxnId="{DD8E5E2C-0520-4A01-BFE5-227246B91957}">
      <dgm:prSet/>
      <dgm:spPr/>
      <dgm:t>
        <a:bodyPr/>
        <a:lstStyle/>
        <a:p>
          <a:endParaRPr lang="en-US">
            <a:latin typeface="Bookman Old Style" panose="02050604050505020204" pitchFamily="18" charset="0"/>
          </a:endParaRPr>
        </a:p>
      </dgm:t>
    </dgm:pt>
    <dgm:pt modelId="{0F8C9ABE-BEE0-4B8C-A1FC-40B462CBFEAE}" type="sibTrans" cxnId="{DD8E5E2C-0520-4A01-BFE5-227246B91957}">
      <dgm:prSet/>
      <dgm:spPr/>
      <dgm:t>
        <a:bodyPr/>
        <a:lstStyle/>
        <a:p>
          <a:endParaRPr lang="en-US">
            <a:latin typeface="Bookman Old Style" panose="02050604050505020204" pitchFamily="18" charset="0"/>
          </a:endParaRPr>
        </a:p>
      </dgm:t>
    </dgm:pt>
    <dgm:pt modelId="{2CA87E27-BAB6-4C21-ADE1-CA1A6E2C0835}">
      <dgm:prSet custT="1"/>
      <dgm:spPr/>
      <dgm:t>
        <a:bodyPr/>
        <a:lstStyle/>
        <a:p>
          <a:r>
            <a:rPr lang="en-US" sz="2400">
              <a:latin typeface="Bookman Old Style" panose="02050604050505020204" pitchFamily="18" charset="0"/>
            </a:rPr>
            <a:t>Minat</a:t>
          </a:r>
          <a:endParaRPr lang="en-US" sz="2400" dirty="0">
            <a:latin typeface="Bookman Old Style" panose="02050604050505020204" pitchFamily="18" charset="0"/>
          </a:endParaRPr>
        </a:p>
      </dgm:t>
    </dgm:pt>
    <dgm:pt modelId="{E675A48F-3446-4D4E-9D82-62CDF61D116C}" type="parTrans" cxnId="{67EDDD8E-6750-4646-90A7-DCFB26641C34}">
      <dgm:prSet/>
      <dgm:spPr/>
      <dgm:t>
        <a:bodyPr/>
        <a:lstStyle/>
        <a:p>
          <a:endParaRPr lang="en-US">
            <a:latin typeface="Bookman Old Style" panose="02050604050505020204" pitchFamily="18" charset="0"/>
          </a:endParaRPr>
        </a:p>
      </dgm:t>
    </dgm:pt>
    <dgm:pt modelId="{55EB302A-2723-4E5B-AB64-28D803B042B8}" type="sibTrans" cxnId="{67EDDD8E-6750-4646-90A7-DCFB26641C34}">
      <dgm:prSet/>
      <dgm:spPr/>
      <dgm:t>
        <a:bodyPr/>
        <a:lstStyle/>
        <a:p>
          <a:endParaRPr lang="en-US">
            <a:latin typeface="Bookman Old Style" panose="02050604050505020204" pitchFamily="18" charset="0"/>
          </a:endParaRPr>
        </a:p>
      </dgm:t>
    </dgm:pt>
    <dgm:pt modelId="{0094C009-C6EE-40F2-8545-A4BD42B97977}">
      <dgm:prSet custT="1"/>
      <dgm:spPr/>
      <dgm:t>
        <a:bodyPr/>
        <a:lstStyle/>
        <a:p>
          <a:r>
            <a:rPr lang="en-US" sz="2400">
              <a:latin typeface="Bookman Old Style" panose="02050604050505020204" pitchFamily="18" charset="0"/>
            </a:rPr>
            <a:t>Apresiasi</a:t>
          </a:r>
          <a:endParaRPr lang="en-US" sz="2400" dirty="0">
            <a:latin typeface="Bookman Old Style" panose="02050604050505020204" pitchFamily="18" charset="0"/>
          </a:endParaRPr>
        </a:p>
      </dgm:t>
    </dgm:pt>
    <dgm:pt modelId="{0D91466B-2D30-44F7-BB67-4306B81FFEDD}" type="parTrans" cxnId="{EB0C3254-6108-4339-BB2C-A1F0496A9E9C}">
      <dgm:prSet/>
      <dgm:spPr/>
      <dgm:t>
        <a:bodyPr/>
        <a:lstStyle/>
        <a:p>
          <a:endParaRPr lang="en-US">
            <a:latin typeface="Bookman Old Style" panose="02050604050505020204" pitchFamily="18" charset="0"/>
          </a:endParaRPr>
        </a:p>
      </dgm:t>
    </dgm:pt>
    <dgm:pt modelId="{61EC5550-0F80-41C6-811B-6435989B45D8}" type="sibTrans" cxnId="{EB0C3254-6108-4339-BB2C-A1F0496A9E9C}">
      <dgm:prSet/>
      <dgm:spPr/>
      <dgm:t>
        <a:bodyPr/>
        <a:lstStyle/>
        <a:p>
          <a:endParaRPr lang="en-US">
            <a:latin typeface="Bookman Old Style" panose="02050604050505020204" pitchFamily="18" charset="0"/>
          </a:endParaRPr>
        </a:p>
      </dgm:t>
    </dgm:pt>
    <dgm:pt modelId="{B3BA3A39-0C22-4028-9551-AFF2CB0826AE}">
      <dgm:prSet custT="1"/>
      <dgm:spPr/>
      <dgm:t>
        <a:bodyPr/>
        <a:lstStyle/>
        <a:p>
          <a:r>
            <a:rPr lang="en-US" sz="2400">
              <a:latin typeface="Bookman Old Style" panose="02050604050505020204" pitchFamily="18" charset="0"/>
            </a:rPr>
            <a:t>Ketepatan</a:t>
          </a:r>
          <a:endParaRPr lang="en-US" sz="2400" dirty="0">
            <a:latin typeface="Bookman Old Style" panose="02050604050505020204" pitchFamily="18" charset="0"/>
          </a:endParaRPr>
        </a:p>
      </dgm:t>
    </dgm:pt>
    <dgm:pt modelId="{08818512-4C5E-43EB-A662-B2EED019B92C}" type="parTrans" cxnId="{A36BF528-8325-4E18-8549-76349527E8CB}">
      <dgm:prSet/>
      <dgm:spPr/>
      <dgm:t>
        <a:bodyPr/>
        <a:lstStyle/>
        <a:p>
          <a:endParaRPr lang="en-US">
            <a:latin typeface="Bookman Old Style" panose="02050604050505020204" pitchFamily="18" charset="0"/>
          </a:endParaRPr>
        </a:p>
      </dgm:t>
    </dgm:pt>
    <dgm:pt modelId="{C7A3C7AD-9C73-4AD7-8367-4E7A2614EEF7}" type="sibTrans" cxnId="{A36BF528-8325-4E18-8549-76349527E8CB}">
      <dgm:prSet/>
      <dgm:spPr/>
      <dgm:t>
        <a:bodyPr/>
        <a:lstStyle/>
        <a:p>
          <a:endParaRPr lang="en-US">
            <a:latin typeface="Bookman Old Style" panose="02050604050505020204" pitchFamily="18" charset="0"/>
          </a:endParaRPr>
        </a:p>
      </dgm:t>
    </dgm:pt>
    <dgm:pt modelId="{2E80F175-3FC3-45F7-BBE7-5F0C932AE2F5}">
      <dgm:prSet custT="1"/>
      <dgm:spPr/>
      <dgm:t>
        <a:bodyPr/>
        <a:lstStyle/>
        <a:p>
          <a:r>
            <a:rPr lang="en-US" sz="2400">
              <a:latin typeface="Bookman Old Style" panose="02050604050505020204" pitchFamily="18" charset="0"/>
            </a:rPr>
            <a:t>Kelancaran</a:t>
          </a:r>
          <a:endParaRPr lang="en-US" sz="2400" dirty="0">
            <a:latin typeface="Bookman Old Style" panose="02050604050505020204" pitchFamily="18" charset="0"/>
          </a:endParaRPr>
        </a:p>
      </dgm:t>
    </dgm:pt>
    <dgm:pt modelId="{3951EFB1-05E2-4867-8B4E-C2AF94BB49A5}" type="parTrans" cxnId="{49E19E02-C512-4150-81E2-565622C9B5EB}">
      <dgm:prSet/>
      <dgm:spPr/>
      <dgm:t>
        <a:bodyPr/>
        <a:lstStyle/>
        <a:p>
          <a:endParaRPr lang="en-US">
            <a:latin typeface="Bookman Old Style" panose="02050604050505020204" pitchFamily="18" charset="0"/>
          </a:endParaRPr>
        </a:p>
      </dgm:t>
    </dgm:pt>
    <dgm:pt modelId="{BF3430F7-E359-469B-8AAA-9C037621958E}" type="sibTrans" cxnId="{49E19E02-C512-4150-81E2-565622C9B5EB}">
      <dgm:prSet/>
      <dgm:spPr/>
      <dgm:t>
        <a:bodyPr/>
        <a:lstStyle/>
        <a:p>
          <a:endParaRPr lang="en-US">
            <a:latin typeface="Bookman Old Style" panose="02050604050505020204" pitchFamily="18" charset="0"/>
          </a:endParaRPr>
        </a:p>
      </dgm:t>
    </dgm:pt>
    <dgm:pt modelId="{75FBABE8-F7A6-42E9-886F-0340AEC3975B}">
      <dgm:prSet custT="1"/>
      <dgm:spPr/>
      <dgm:t>
        <a:bodyPr/>
        <a:lstStyle/>
        <a:p>
          <a:r>
            <a:rPr lang="en-US" sz="2400">
              <a:latin typeface="Bookman Old Style" panose="02050604050505020204" pitchFamily="18" charset="0"/>
            </a:rPr>
            <a:t>Kecepatan</a:t>
          </a:r>
          <a:endParaRPr lang="en-US" sz="2400" dirty="0">
            <a:latin typeface="Bookman Old Style" panose="02050604050505020204" pitchFamily="18" charset="0"/>
          </a:endParaRPr>
        </a:p>
      </dgm:t>
    </dgm:pt>
    <dgm:pt modelId="{5D871ECC-7E7A-4C38-8D41-D7AEE13AB944}" type="parTrans" cxnId="{855556CB-2850-4620-A620-F8D02A6EAB21}">
      <dgm:prSet/>
      <dgm:spPr/>
      <dgm:t>
        <a:bodyPr/>
        <a:lstStyle/>
        <a:p>
          <a:endParaRPr lang="en-US">
            <a:latin typeface="Bookman Old Style" panose="02050604050505020204" pitchFamily="18" charset="0"/>
          </a:endParaRPr>
        </a:p>
      </dgm:t>
    </dgm:pt>
    <dgm:pt modelId="{9B0B4670-4C90-4C96-8494-0B70A28E378E}" type="sibTrans" cxnId="{855556CB-2850-4620-A620-F8D02A6EAB21}">
      <dgm:prSet/>
      <dgm:spPr/>
      <dgm:t>
        <a:bodyPr/>
        <a:lstStyle/>
        <a:p>
          <a:endParaRPr lang="en-US">
            <a:latin typeface="Bookman Old Style" panose="02050604050505020204" pitchFamily="18" charset="0"/>
          </a:endParaRPr>
        </a:p>
      </dgm:t>
    </dgm:pt>
    <dgm:pt modelId="{89D4DCE0-7373-4B4F-83AD-A8E2BB129243}">
      <dgm:prSet custT="1"/>
      <dgm:spPr/>
      <dgm:t>
        <a:bodyPr/>
        <a:lstStyle/>
        <a:p>
          <a:r>
            <a:rPr lang="en-US" sz="2400">
              <a:latin typeface="Bookman Old Style" panose="02050604050505020204" pitchFamily="18" charset="0"/>
            </a:rPr>
            <a:t>Kerapian</a:t>
          </a:r>
          <a:endParaRPr lang="en-US" sz="2400" dirty="0">
            <a:latin typeface="Bookman Old Style" panose="02050604050505020204" pitchFamily="18" charset="0"/>
          </a:endParaRPr>
        </a:p>
      </dgm:t>
    </dgm:pt>
    <dgm:pt modelId="{B150ADDE-01CC-48DD-81B1-8FE66E516594}" type="parTrans" cxnId="{A3BCB158-6BEA-4878-9145-125CE8C34C3C}">
      <dgm:prSet/>
      <dgm:spPr/>
      <dgm:t>
        <a:bodyPr/>
        <a:lstStyle/>
        <a:p>
          <a:endParaRPr lang="en-US">
            <a:latin typeface="Bookman Old Style" panose="02050604050505020204" pitchFamily="18" charset="0"/>
          </a:endParaRPr>
        </a:p>
      </dgm:t>
    </dgm:pt>
    <dgm:pt modelId="{D010B149-801C-402D-86FA-B0B8E7CDD0A4}" type="sibTrans" cxnId="{A3BCB158-6BEA-4878-9145-125CE8C34C3C}">
      <dgm:prSet/>
      <dgm:spPr/>
      <dgm:t>
        <a:bodyPr/>
        <a:lstStyle/>
        <a:p>
          <a:endParaRPr lang="en-US">
            <a:latin typeface="Bookman Old Style" panose="02050604050505020204" pitchFamily="18" charset="0"/>
          </a:endParaRPr>
        </a:p>
      </dgm:t>
    </dgm:pt>
    <dgm:pt modelId="{771AFAA6-617B-4AC6-BA9E-D9BA33A44881}">
      <dgm:prSet custT="1"/>
      <dgm:spPr/>
      <dgm:t>
        <a:bodyPr/>
        <a:lstStyle/>
        <a:p>
          <a:r>
            <a:rPr lang="en-US" sz="2200">
              <a:latin typeface="Bookman Old Style" panose="02050604050505020204" pitchFamily="18" charset="0"/>
            </a:rPr>
            <a:t>Benar – Salah</a:t>
          </a:r>
          <a:endParaRPr lang="en-US" sz="2200" dirty="0">
            <a:latin typeface="Bookman Old Style" panose="02050604050505020204" pitchFamily="18" charset="0"/>
          </a:endParaRPr>
        </a:p>
      </dgm:t>
    </dgm:pt>
    <dgm:pt modelId="{826B875E-E9C9-4C18-AD4B-03DA1E0A623B}" type="parTrans" cxnId="{E4E3EF11-199B-404A-AE99-B028E4AEDA0A}">
      <dgm:prSet/>
      <dgm:spPr/>
      <dgm:t>
        <a:bodyPr/>
        <a:lstStyle/>
        <a:p>
          <a:endParaRPr lang="en-US">
            <a:latin typeface="Bookman Old Style" panose="02050604050505020204" pitchFamily="18" charset="0"/>
          </a:endParaRPr>
        </a:p>
      </dgm:t>
    </dgm:pt>
    <dgm:pt modelId="{EBC72EE5-F460-4CE5-B25A-E281C887B7C0}" type="sibTrans" cxnId="{E4E3EF11-199B-404A-AE99-B028E4AEDA0A}">
      <dgm:prSet/>
      <dgm:spPr/>
      <dgm:t>
        <a:bodyPr/>
        <a:lstStyle/>
        <a:p>
          <a:endParaRPr lang="en-US">
            <a:latin typeface="Bookman Old Style" panose="02050604050505020204" pitchFamily="18" charset="0"/>
          </a:endParaRPr>
        </a:p>
      </dgm:t>
    </dgm:pt>
    <dgm:pt modelId="{B3D78B04-9651-4FB9-AB1D-E07620880FBF}">
      <dgm:prSet custT="1"/>
      <dgm:spPr/>
      <dgm:t>
        <a:bodyPr/>
        <a:lstStyle/>
        <a:p>
          <a:r>
            <a:rPr lang="en-US" sz="2200">
              <a:latin typeface="Bookman Old Style" panose="02050604050505020204" pitchFamily="18" charset="0"/>
            </a:rPr>
            <a:t>Analitis – Intuitif</a:t>
          </a:r>
          <a:endParaRPr lang="en-US" sz="2200" dirty="0">
            <a:latin typeface="Bookman Old Style" panose="02050604050505020204" pitchFamily="18" charset="0"/>
          </a:endParaRPr>
        </a:p>
      </dgm:t>
    </dgm:pt>
    <dgm:pt modelId="{A224C502-D318-4890-B88F-555E1DE12906}" type="parTrans" cxnId="{7FFE48C3-E476-4514-B5B3-246E0F75DB29}">
      <dgm:prSet/>
      <dgm:spPr/>
      <dgm:t>
        <a:bodyPr/>
        <a:lstStyle/>
        <a:p>
          <a:endParaRPr lang="en-US">
            <a:latin typeface="Bookman Old Style" panose="02050604050505020204" pitchFamily="18" charset="0"/>
          </a:endParaRPr>
        </a:p>
      </dgm:t>
    </dgm:pt>
    <dgm:pt modelId="{C69AC13A-8C43-463F-83E9-45672E8F6595}" type="sibTrans" cxnId="{7FFE48C3-E476-4514-B5B3-246E0F75DB29}">
      <dgm:prSet/>
      <dgm:spPr/>
      <dgm:t>
        <a:bodyPr/>
        <a:lstStyle/>
        <a:p>
          <a:endParaRPr lang="en-US">
            <a:latin typeface="Bookman Old Style" panose="02050604050505020204" pitchFamily="18" charset="0"/>
          </a:endParaRPr>
        </a:p>
      </dgm:t>
    </dgm:pt>
    <dgm:pt modelId="{0C745A50-F0FB-466B-8BEA-3AF4538A5DE2}">
      <dgm:prSet custT="1"/>
      <dgm:spPr/>
      <dgm:t>
        <a:bodyPr/>
        <a:lstStyle/>
        <a:p>
          <a:r>
            <a:rPr lang="en-US" sz="2200">
              <a:latin typeface="Bookman Old Style" panose="02050604050505020204" pitchFamily="18" charset="0"/>
            </a:rPr>
            <a:t>Tajam – Ruwet</a:t>
          </a:r>
          <a:endParaRPr lang="en-US" sz="2200" dirty="0">
            <a:latin typeface="Bookman Old Style" panose="02050604050505020204" pitchFamily="18" charset="0"/>
          </a:endParaRPr>
        </a:p>
      </dgm:t>
    </dgm:pt>
    <dgm:pt modelId="{57693A46-9AAC-4B7D-A5BD-DAD18DFDF833}" type="parTrans" cxnId="{E384F032-B240-4222-A90B-489E0897DC58}">
      <dgm:prSet/>
      <dgm:spPr/>
      <dgm:t>
        <a:bodyPr/>
        <a:lstStyle/>
        <a:p>
          <a:endParaRPr lang="en-US">
            <a:latin typeface="Bookman Old Style" panose="02050604050505020204" pitchFamily="18" charset="0"/>
          </a:endParaRPr>
        </a:p>
      </dgm:t>
    </dgm:pt>
    <dgm:pt modelId="{2F082164-3578-475D-A1B1-85DAC9377D02}" type="sibTrans" cxnId="{E384F032-B240-4222-A90B-489E0897DC58}">
      <dgm:prSet/>
      <dgm:spPr/>
      <dgm:t>
        <a:bodyPr/>
        <a:lstStyle/>
        <a:p>
          <a:endParaRPr lang="en-US">
            <a:latin typeface="Bookman Old Style" panose="02050604050505020204" pitchFamily="18" charset="0"/>
          </a:endParaRPr>
        </a:p>
      </dgm:t>
    </dgm:pt>
    <dgm:pt modelId="{CD88AA1E-B38A-4632-9A1C-DC3A572291CD}">
      <dgm:prSet custT="1"/>
      <dgm:spPr/>
      <dgm:t>
        <a:bodyPr/>
        <a:lstStyle/>
        <a:p>
          <a:r>
            <a:rPr lang="en-US" sz="2200">
              <a:latin typeface="Bookman Old Style" panose="02050604050505020204" pitchFamily="18" charset="0"/>
            </a:rPr>
            <a:t>Pintar – Alot </a:t>
          </a:r>
          <a:endParaRPr lang="en-US" sz="2200" dirty="0">
            <a:latin typeface="Bookman Old Style" panose="02050604050505020204" pitchFamily="18" charset="0"/>
          </a:endParaRPr>
        </a:p>
      </dgm:t>
    </dgm:pt>
    <dgm:pt modelId="{0DD3127B-528F-4CB8-B761-2DF00CB74CA8}" type="parTrans" cxnId="{4AFFB405-8586-4385-84BC-D4AE2D805279}">
      <dgm:prSet/>
      <dgm:spPr/>
      <dgm:t>
        <a:bodyPr/>
        <a:lstStyle/>
        <a:p>
          <a:endParaRPr lang="en-US">
            <a:latin typeface="Bookman Old Style" panose="02050604050505020204" pitchFamily="18" charset="0"/>
          </a:endParaRPr>
        </a:p>
      </dgm:t>
    </dgm:pt>
    <dgm:pt modelId="{B2496D98-6DD2-4C2D-A0BD-6005C601FD12}" type="sibTrans" cxnId="{4AFFB405-8586-4385-84BC-D4AE2D805279}">
      <dgm:prSet/>
      <dgm:spPr/>
      <dgm:t>
        <a:bodyPr/>
        <a:lstStyle/>
        <a:p>
          <a:endParaRPr lang="en-US">
            <a:latin typeface="Bookman Old Style" panose="02050604050505020204" pitchFamily="18" charset="0"/>
          </a:endParaRPr>
        </a:p>
      </dgm:t>
    </dgm:pt>
    <dgm:pt modelId="{0F38BFC6-FFD9-44EC-A026-DFF5B9F06B0C}" type="pres">
      <dgm:prSet presAssocID="{72CE2A50-109C-47CA-AA87-C89364575D79}" presName="diagram" presStyleCnt="0">
        <dgm:presLayoutVars>
          <dgm:dir/>
          <dgm:animLvl val="lvl"/>
          <dgm:resizeHandles val="exact"/>
        </dgm:presLayoutVars>
      </dgm:prSet>
      <dgm:spPr/>
    </dgm:pt>
    <dgm:pt modelId="{8734C07C-66C3-4D0A-B500-F4B2DF275485}" type="pres">
      <dgm:prSet presAssocID="{301C4699-3DEE-4D04-8DE9-56DA785F0DD0}" presName="compNode" presStyleCnt="0"/>
      <dgm:spPr/>
    </dgm:pt>
    <dgm:pt modelId="{5A98E8ED-0F43-456E-B4A9-F8EA93E9EFB9}" type="pres">
      <dgm:prSet presAssocID="{301C4699-3DEE-4D04-8DE9-56DA785F0DD0}" presName="childRect" presStyleLbl="bgAcc1" presStyleIdx="0" presStyleCnt="3" custLinFactNeighborY="-46940">
        <dgm:presLayoutVars>
          <dgm:bulletEnabled val="1"/>
        </dgm:presLayoutVars>
      </dgm:prSet>
      <dgm:spPr/>
    </dgm:pt>
    <dgm:pt modelId="{128D8744-8F5D-4BF0-AE38-548791430C79}" type="pres">
      <dgm:prSet presAssocID="{301C4699-3DEE-4D04-8DE9-56DA785F0DD0}" presName="parentText" presStyleLbl="node1" presStyleIdx="0" presStyleCnt="0">
        <dgm:presLayoutVars>
          <dgm:chMax val="0"/>
          <dgm:bulletEnabled val="1"/>
        </dgm:presLayoutVars>
      </dgm:prSet>
      <dgm:spPr/>
    </dgm:pt>
    <dgm:pt modelId="{482D4FCE-3E35-4A4C-873B-BB9F3D6297B0}" type="pres">
      <dgm:prSet presAssocID="{301C4699-3DEE-4D04-8DE9-56DA785F0DD0}" presName="parentRect" presStyleLbl="alignNode1" presStyleIdx="0" presStyleCnt="3" custLinFactY="-9162" custLinFactNeighborY="-100000"/>
      <dgm:spPr/>
    </dgm:pt>
    <dgm:pt modelId="{E7C25DA6-B296-4890-A24A-E6789411EFC8}" type="pres">
      <dgm:prSet presAssocID="{301C4699-3DEE-4D04-8DE9-56DA785F0DD0}" presName="adorn" presStyleLbl="fgAccFollowNode1" presStyleIdx="0" presStyleCnt="3" custLinFactNeighborY="-74638"/>
      <dgm:spPr>
        <a:blipFill rotWithShape="0">
          <a:blip xmlns:r="http://schemas.openxmlformats.org/officeDocument/2006/relationships" r:embed="rId1"/>
          <a:stretch>
            <a:fillRect/>
          </a:stretch>
        </a:blipFill>
      </dgm:spPr>
    </dgm:pt>
    <dgm:pt modelId="{049E67C6-1568-4ABA-978B-777D51D4AA4D}" type="pres">
      <dgm:prSet presAssocID="{92EC9C9D-C9BB-4AFF-9EC1-2A7074B1497C}" presName="sibTrans" presStyleLbl="sibTrans2D1" presStyleIdx="0" presStyleCnt="0"/>
      <dgm:spPr/>
    </dgm:pt>
    <dgm:pt modelId="{42A54A0B-72C3-418D-BA1F-DC186B930619}" type="pres">
      <dgm:prSet presAssocID="{80D1CDB7-ED4F-413B-925C-A8BA9FB20646}" presName="compNode" presStyleCnt="0"/>
      <dgm:spPr/>
    </dgm:pt>
    <dgm:pt modelId="{0BEFA064-D4F7-42B7-B2AF-D2EEB328CA9F}" type="pres">
      <dgm:prSet presAssocID="{80D1CDB7-ED4F-413B-925C-A8BA9FB20646}" presName="childRect" presStyleLbl="bgAcc1" presStyleIdx="1" presStyleCnt="3">
        <dgm:presLayoutVars>
          <dgm:bulletEnabled val="1"/>
        </dgm:presLayoutVars>
      </dgm:prSet>
      <dgm:spPr/>
    </dgm:pt>
    <dgm:pt modelId="{731077C7-1E56-4DA6-B628-9F7CDE9D4EE6}" type="pres">
      <dgm:prSet presAssocID="{80D1CDB7-ED4F-413B-925C-A8BA9FB20646}" presName="parentText" presStyleLbl="node1" presStyleIdx="0" presStyleCnt="0">
        <dgm:presLayoutVars>
          <dgm:chMax val="0"/>
          <dgm:bulletEnabled val="1"/>
        </dgm:presLayoutVars>
      </dgm:prSet>
      <dgm:spPr/>
    </dgm:pt>
    <dgm:pt modelId="{31E48F5A-F5D9-42FB-A3EB-3806C1EB55D3}" type="pres">
      <dgm:prSet presAssocID="{80D1CDB7-ED4F-413B-925C-A8BA9FB20646}" presName="parentRect" presStyleLbl="alignNode1" presStyleIdx="1" presStyleCnt="3"/>
      <dgm:spPr/>
    </dgm:pt>
    <dgm:pt modelId="{425F5FE6-4C11-4E4C-99AD-407EECF47A4E}" type="pres">
      <dgm:prSet presAssocID="{80D1CDB7-ED4F-413B-925C-A8BA9FB20646}" presName="adorn" presStyleLbl="fgAccFollowNode1" presStyleIdx="1" presStyleCnt="3" custLinFactNeighborY="16411"/>
      <dgm:spPr>
        <a:blipFill rotWithShape="0">
          <a:blip xmlns:r="http://schemas.openxmlformats.org/officeDocument/2006/relationships" r:embed="rId2"/>
          <a:stretch>
            <a:fillRect/>
          </a:stretch>
        </a:blipFill>
      </dgm:spPr>
    </dgm:pt>
    <dgm:pt modelId="{1E13C487-CBA2-4100-89CF-4AD514A0B305}" type="pres">
      <dgm:prSet presAssocID="{222844E9-F813-48A3-AE6D-99511E2191B2}" presName="sibTrans" presStyleLbl="sibTrans2D1" presStyleIdx="0" presStyleCnt="0"/>
      <dgm:spPr/>
    </dgm:pt>
    <dgm:pt modelId="{68DE774B-5897-4CAA-B17D-E1C49CECDED0}" type="pres">
      <dgm:prSet presAssocID="{6D364B0B-6C08-4EF7-AA26-DF044CBBD477}" presName="compNode" presStyleCnt="0"/>
      <dgm:spPr/>
    </dgm:pt>
    <dgm:pt modelId="{0A0C315B-4EB1-4169-9DDF-EF8B382BCFA4}" type="pres">
      <dgm:prSet presAssocID="{6D364B0B-6C08-4EF7-AA26-DF044CBBD477}" presName="childRect" presStyleLbl="bgAcc1" presStyleIdx="2" presStyleCnt="3" custLinFactNeighborY="46939">
        <dgm:presLayoutVars>
          <dgm:bulletEnabled val="1"/>
        </dgm:presLayoutVars>
      </dgm:prSet>
      <dgm:spPr/>
    </dgm:pt>
    <dgm:pt modelId="{0970AA80-94A8-450D-9829-2E66AB81525A}" type="pres">
      <dgm:prSet presAssocID="{6D364B0B-6C08-4EF7-AA26-DF044CBBD477}" presName="parentText" presStyleLbl="node1" presStyleIdx="0" presStyleCnt="0">
        <dgm:presLayoutVars>
          <dgm:chMax val="0"/>
          <dgm:bulletEnabled val="1"/>
        </dgm:presLayoutVars>
      </dgm:prSet>
      <dgm:spPr/>
    </dgm:pt>
    <dgm:pt modelId="{BE6F96EC-8600-4312-9912-F16DF886DA79}" type="pres">
      <dgm:prSet presAssocID="{6D364B0B-6C08-4EF7-AA26-DF044CBBD477}" presName="parentRect" presStyleLbl="alignNode1" presStyleIdx="2" presStyleCnt="3" custLinFactY="13297" custLinFactNeighborY="100000"/>
      <dgm:spPr/>
    </dgm:pt>
    <dgm:pt modelId="{91046442-4FF5-453A-AE43-220DC9EBEC76}" type="pres">
      <dgm:prSet presAssocID="{6D364B0B-6C08-4EF7-AA26-DF044CBBD477}" presName="adorn" presStyleLbl="fgAccFollowNode1" presStyleIdx="2" presStyleCnt="3" custLinFactY="6722" custLinFactNeighborY="100000"/>
      <dgm:spPr>
        <a:blipFill rotWithShape="0">
          <a:blip xmlns:r="http://schemas.openxmlformats.org/officeDocument/2006/relationships" r:embed="rId3"/>
          <a:stretch>
            <a:fillRect/>
          </a:stretch>
        </a:blipFill>
      </dgm:spPr>
    </dgm:pt>
  </dgm:ptLst>
  <dgm:cxnLst>
    <dgm:cxn modelId="{49E19E02-C512-4150-81E2-565622C9B5EB}" srcId="{80D1CDB7-ED4F-413B-925C-A8BA9FB20646}" destId="{2E80F175-3FC3-45F7-BBE7-5F0C932AE2F5}" srcOrd="1" destOrd="0" parTransId="{3951EFB1-05E2-4867-8B4E-C2AF94BB49A5}" sibTransId="{BF3430F7-E359-469B-8AAA-9C037621958E}"/>
    <dgm:cxn modelId="{4AFFB405-8586-4385-84BC-D4AE2D805279}" srcId="{6D364B0B-6C08-4EF7-AA26-DF044CBBD477}" destId="{CD88AA1E-B38A-4632-9A1C-DC3A572291CD}" srcOrd="3" destOrd="0" parTransId="{0DD3127B-528F-4CB8-B761-2DF00CB74CA8}" sibTransId="{B2496D98-6DD2-4C2D-A0BD-6005C601FD12}"/>
    <dgm:cxn modelId="{A7467010-0D11-446C-96BB-DD24D4924BA3}" type="presOf" srcId="{301C4699-3DEE-4D04-8DE9-56DA785F0DD0}" destId="{128D8744-8F5D-4BF0-AE38-548791430C79}" srcOrd="0" destOrd="0" presId="urn:microsoft.com/office/officeart/2005/8/layout/bList2"/>
    <dgm:cxn modelId="{E4E3EF11-199B-404A-AE99-B028E4AEDA0A}" srcId="{6D364B0B-6C08-4EF7-AA26-DF044CBBD477}" destId="{771AFAA6-617B-4AC6-BA9E-D9BA33A44881}" srcOrd="0" destOrd="0" parTransId="{826B875E-E9C9-4C18-AD4B-03DA1E0A623B}" sibTransId="{EBC72EE5-F460-4CE5-B25A-E281C887B7C0}"/>
    <dgm:cxn modelId="{4ADE0614-3582-4F92-9DDA-0BEC67EBF4A0}" type="presOf" srcId="{0C745A50-F0FB-466B-8BEA-3AF4538A5DE2}" destId="{0A0C315B-4EB1-4169-9DDF-EF8B382BCFA4}" srcOrd="0" destOrd="2" presId="urn:microsoft.com/office/officeart/2005/8/layout/bList2"/>
    <dgm:cxn modelId="{7769F219-C86A-4BF2-AC8A-8C8D735DCCFE}" type="presOf" srcId="{B3D78B04-9651-4FB9-AB1D-E07620880FBF}" destId="{0A0C315B-4EB1-4169-9DDF-EF8B382BCFA4}" srcOrd="0" destOrd="1" presId="urn:microsoft.com/office/officeart/2005/8/layout/bList2"/>
    <dgm:cxn modelId="{7F3B4624-E825-4C4F-A437-524882D3528B}" type="presOf" srcId="{CD88AA1E-B38A-4632-9A1C-DC3A572291CD}" destId="{0A0C315B-4EB1-4169-9DDF-EF8B382BCFA4}" srcOrd="0" destOrd="3" presId="urn:microsoft.com/office/officeart/2005/8/layout/bList2"/>
    <dgm:cxn modelId="{A36BF528-8325-4E18-8549-76349527E8CB}" srcId="{80D1CDB7-ED4F-413B-925C-A8BA9FB20646}" destId="{B3BA3A39-0C22-4028-9551-AFF2CB0826AE}" srcOrd="0" destOrd="0" parTransId="{08818512-4C5E-43EB-A662-B2EED019B92C}" sibTransId="{C7A3C7AD-9C73-4AD7-8367-4E7A2614EEF7}"/>
    <dgm:cxn modelId="{DD8E5E2C-0520-4A01-BFE5-227246B91957}" srcId="{301C4699-3DEE-4D04-8DE9-56DA785F0DD0}" destId="{1EF9789F-8AE0-4335-8368-868A000650F4}" srcOrd="1" destOrd="0" parTransId="{2790EB6C-B46B-44A5-8CA1-119CD098015C}" sibTransId="{0F8C9ABE-BEE0-4B8C-A1FC-40B462CBFEAE}"/>
    <dgm:cxn modelId="{DF7AB52C-C1F8-47EC-88B9-11B46FF67662}" type="presOf" srcId="{222844E9-F813-48A3-AE6D-99511E2191B2}" destId="{1E13C487-CBA2-4100-89CF-4AD514A0B305}" srcOrd="0" destOrd="0" presId="urn:microsoft.com/office/officeart/2005/8/layout/bList2"/>
    <dgm:cxn modelId="{E384F032-B240-4222-A90B-489E0897DC58}" srcId="{6D364B0B-6C08-4EF7-AA26-DF044CBBD477}" destId="{0C745A50-F0FB-466B-8BEA-3AF4538A5DE2}" srcOrd="2" destOrd="0" parTransId="{57693A46-9AAC-4B7D-A5BD-DAD18DFDF833}" sibTransId="{2F082164-3578-475D-A1B1-85DAC9377D02}"/>
    <dgm:cxn modelId="{02A53167-5105-4BDC-BA0B-4A4AC0B7D7AF}" type="presOf" srcId="{4F49AC9C-58F8-441A-A087-B205A53D7B2A}" destId="{5A98E8ED-0F43-456E-B4A9-F8EA93E9EFB9}" srcOrd="0" destOrd="0" presId="urn:microsoft.com/office/officeart/2005/8/layout/bList2"/>
    <dgm:cxn modelId="{D7EBA84A-12E2-4526-AD65-CCFB1C44F5E0}" type="presOf" srcId="{301C4699-3DEE-4D04-8DE9-56DA785F0DD0}" destId="{482D4FCE-3E35-4A4C-873B-BB9F3D6297B0}" srcOrd="1" destOrd="0" presId="urn:microsoft.com/office/officeart/2005/8/layout/bList2"/>
    <dgm:cxn modelId="{412FB46B-8E9D-4030-A67C-42F06957C682}" type="presOf" srcId="{80D1CDB7-ED4F-413B-925C-A8BA9FB20646}" destId="{731077C7-1E56-4DA6-B628-9F7CDE9D4EE6}" srcOrd="0" destOrd="0" presId="urn:microsoft.com/office/officeart/2005/8/layout/bList2"/>
    <dgm:cxn modelId="{EB0C3254-6108-4339-BB2C-A1F0496A9E9C}" srcId="{301C4699-3DEE-4D04-8DE9-56DA785F0DD0}" destId="{0094C009-C6EE-40F2-8545-A4BD42B97977}" srcOrd="3" destOrd="0" parTransId="{0D91466B-2D30-44F7-BB67-4306B81FFEDD}" sibTransId="{61EC5550-0F80-41C6-811B-6435989B45D8}"/>
    <dgm:cxn modelId="{53C9DB54-C05D-4BAA-903E-DF803544CBA0}" type="presOf" srcId="{89D4DCE0-7373-4B4F-83AD-A8E2BB129243}" destId="{0BEFA064-D4F7-42B7-B2AF-D2EEB328CA9F}" srcOrd="0" destOrd="3" presId="urn:microsoft.com/office/officeart/2005/8/layout/bList2"/>
    <dgm:cxn modelId="{1F293357-3A8C-446E-81A2-949D4379DB91}" type="presOf" srcId="{6D364B0B-6C08-4EF7-AA26-DF044CBBD477}" destId="{0970AA80-94A8-450D-9829-2E66AB81525A}" srcOrd="0" destOrd="0" presId="urn:microsoft.com/office/officeart/2005/8/layout/bList2"/>
    <dgm:cxn modelId="{A3BCB158-6BEA-4878-9145-125CE8C34C3C}" srcId="{80D1CDB7-ED4F-413B-925C-A8BA9FB20646}" destId="{89D4DCE0-7373-4B4F-83AD-A8E2BB129243}" srcOrd="3" destOrd="0" parTransId="{B150ADDE-01CC-48DD-81B1-8FE66E516594}" sibTransId="{D010B149-801C-402D-86FA-B0B8E7CDD0A4}"/>
    <dgm:cxn modelId="{500D9485-B873-43F3-8566-50B618D83730}" type="presOf" srcId="{75FBABE8-F7A6-42E9-886F-0340AEC3975B}" destId="{0BEFA064-D4F7-42B7-B2AF-D2EEB328CA9F}" srcOrd="0" destOrd="2" presId="urn:microsoft.com/office/officeart/2005/8/layout/bList2"/>
    <dgm:cxn modelId="{19C3A886-9FBB-4B41-A313-4CBBE744ADF3}" type="presOf" srcId="{0094C009-C6EE-40F2-8545-A4BD42B97977}" destId="{5A98E8ED-0F43-456E-B4A9-F8EA93E9EFB9}" srcOrd="0" destOrd="3" presId="urn:microsoft.com/office/officeart/2005/8/layout/bList2"/>
    <dgm:cxn modelId="{ABB4F78C-25FA-485C-8FB9-96432FD51F00}" type="presOf" srcId="{2CA87E27-BAB6-4C21-ADE1-CA1A6E2C0835}" destId="{5A98E8ED-0F43-456E-B4A9-F8EA93E9EFB9}" srcOrd="0" destOrd="2" presId="urn:microsoft.com/office/officeart/2005/8/layout/bList2"/>
    <dgm:cxn modelId="{67EDDD8E-6750-4646-90A7-DCFB26641C34}" srcId="{301C4699-3DEE-4D04-8DE9-56DA785F0DD0}" destId="{2CA87E27-BAB6-4C21-ADE1-CA1A6E2C0835}" srcOrd="2" destOrd="0" parTransId="{E675A48F-3446-4D4E-9D82-62CDF61D116C}" sibTransId="{55EB302A-2723-4E5B-AB64-28D803B042B8}"/>
    <dgm:cxn modelId="{FF535890-AA1C-4263-951B-FE175D1D0D5A}" srcId="{72CE2A50-109C-47CA-AA87-C89364575D79}" destId="{80D1CDB7-ED4F-413B-925C-A8BA9FB20646}" srcOrd="1" destOrd="0" parTransId="{286B8BC8-F89C-4B5B-AE2F-485D22177EE4}" sibTransId="{222844E9-F813-48A3-AE6D-99511E2191B2}"/>
    <dgm:cxn modelId="{377FDB98-342B-4727-AEDA-5858FC3CCC88}" type="presOf" srcId="{B3BA3A39-0C22-4028-9551-AFF2CB0826AE}" destId="{0BEFA064-D4F7-42B7-B2AF-D2EEB328CA9F}" srcOrd="0" destOrd="0" presId="urn:microsoft.com/office/officeart/2005/8/layout/bList2"/>
    <dgm:cxn modelId="{F6A71999-3839-4098-AF3D-A877A7D390C5}" srcId="{301C4699-3DEE-4D04-8DE9-56DA785F0DD0}" destId="{4F49AC9C-58F8-441A-A087-B205A53D7B2A}" srcOrd="0" destOrd="0" parTransId="{2EDC02B1-F1FB-4EE3-9967-1EB5D2E68C27}" sibTransId="{18059C79-C317-4EF1-A604-81C24D3A2821}"/>
    <dgm:cxn modelId="{8DDCBFAD-0231-4683-BDF8-362E49C2C1B2}" type="presOf" srcId="{771AFAA6-617B-4AC6-BA9E-D9BA33A44881}" destId="{0A0C315B-4EB1-4169-9DDF-EF8B382BCFA4}" srcOrd="0" destOrd="0" presId="urn:microsoft.com/office/officeart/2005/8/layout/bList2"/>
    <dgm:cxn modelId="{1A3B58B7-F85C-4668-A5F8-5130FB5359B3}" type="presOf" srcId="{1EF9789F-8AE0-4335-8368-868A000650F4}" destId="{5A98E8ED-0F43-456E-B4A9-F8EA93E9EFB9}" srcOrd="0" destOrd="1" presId="urn:microsoft.com/office/officeart/2005/8/layout/bList2"/>
    <dgm:cxn modelId="{7FFE48C3-E476-4514-B5B3-246E0F75DB29}" srcId="{6D364B0B-6C08-4EF7-AA26-DF044CBBD477}" destId="{B3D78B04-9651-4FB9-AB1D-E07620880FBF}" srcOrd="1" destOrd="0" parTransId="{A224C502-D318-4890-B88F-555E1DE12906}" sibTransId="{C69AC13A-8C43-463F-83E9-45672E8F6595}"/>
    <dgm:cxn modelId="{77E833C5-66A2-4878-8949-F72B91000887}" type="presOf" srcId="{72CE2A50-109C-47CA-AA87-C89364575D79}" destId="{0F38BFC6-FFD9-44EC-A026-DFF5B9F06B0C}" srcOrd="0" destOrd="0" presId="urn:microsoft.com/office/officeart/2005/8/layout/bList2"/>
    <dgm:cxn modelId="{855556CB-2850-4620-A620-F8D02A6EAB21}" srcId="{80D1CDB7-ED4F-413B-925C-A8BA9FB20646}" destId="{75FBABE8-F7A6-42E9-886F-0340AEC3975B}" srcOrd="2" destOrd="0" parTransId="{5D871ECC-7E7A-4C38-8D41-D7AEE13AB944}" sibTransId="{9B0B4670-4C90-4C96-8494-0B70A28E378E}"/>
    <dgm:cxn modelId="{B8E0ACD5-91B3-40F7-999C-9D8F52228024}" srcId="{72CE2A50-109C-47CA-AA87-C89364575D79}" destId="{6D364B0B-6C08-4EF7-AA26-DF044CBBD477}" srcOrd="2" destOrd="0" parTransId="{C79D33ED-FDA8-4998-B945-5BAF9A02BC09}" sibTransId="{B6B07DC6-DB0B-456F-920C-956DF82F4A12}"/>
    <dgm:cxn modelId="{6EF635E0-47C4-4142-B565-C4AF9B3D5315}" type="presOf" srcId="{2E80F175-3FC3-45F7-BBE7-5F0C932AE2F5}" destId="{0BEFA064-D4F7-42B7-B2AF-D2EEB328CA9F}" srcOrd="0" destOrd="1" presId="urn:microsoft.com/office/officeart/2005/8/layout/bList2"/>
    <dgm:cxn modelId="{E326B0EB-24D6-4F0C-B7A2-41F59254BF0E}" type="presOf" srcId="{6D364B0B-6C08-4EF7-AA26-DF044CBBD477}" destId="{BE6F96EC-8600-4312-9912-F16DF886DA79}" srcOrd="1" destOrd="0" presId="urn:microsoft.com/office/officeart/2005/8/layout/bList2"/>
    <dgm:cxn modelId="{679C81F1-0B58-4CE9-9556-F5F4542D249A}" type="presOf" srcId="{92EC9C9D-C9BB-4AFF-9EC1-2A7074B1497C}" destId="{049E67C6-1568-4ABA-978B-777D51D4AA4D}" srcOrd="0" destOrd="0" presId="urn:microsoft.com/office/officeart/2005/8/layout/bList2"/>
    <dgm:cxn modelId="{00A3C3F5-5756-4324-85CE-9A25BB4EAC2D}" type="presOf" srcId="{80D1CDB7-ED4F-413B-925C-A8BA9FB20646}" destId="{31E48F5A-F5D9-42FB-A3EB-3806C1EB55D3}" srcOrd="1" destOrd="0" presId="urn:microsoft.com/office/officeart/2005/8/layout/bList2"/>
    <dgm:cxn modelId="{1A479AFD-6B99-43F7-B3E4-6F009342CC1F}" srcId="{72CE2A50-109C-47CA-AA87-C89364575D79}" destId="{301C4699-3DEE-4D04-8DE9-56DA785F0DD0}" srcOrd="0" destOrd="0" parTransId="{279DB9F2-E138-48C8-ABFE-67609DC971A4}" sibTransId="{92EC9C9D-C9BB-4AFF-9EC1-2A7074B1497C}"/>
    <dgm:cxn modelId="{16A4BAF2-4044-4AF1-8E2A-ACAA104368B4}" type="presParOf" srcId="{0F38BFC6-FFD9-44EC-A026-DFF5B9F06B0C}" destId="{8734C07C-66C3-4D0A-B500-F4B2DF275485}" srcOrd="0" destOrd="0" presId="urn:microsoft.com/office/officeart/2005/8/layout/bList2"/>
    <dgm:cxn modelId="{70740900-B667-4B60-99EC-2784E40131D4}" type="presParOf" srcId="{8734C07C-66C3-4D0A-B500-F4B2DF275485}" destId="{5A98E8ED-0F43-456E-B4A9-F8EA93E9EFB9}" srcOrd="0" destOrd="0" presId="urn:microsoft.com/office/officeart/2005/8/layout/bList2"/>
    <dgm:cxn modelId="{B426C4EC-CD14-4E88-B832-F0E2D7127431}" type="presParOf" srcId="{8734C07C-66C3-4D0A-B500-F4B2DF275485}" destId="{128D8744-8F5D-4BF0-AE38-548791430C79}" srcOrd="1" destOrd="0" presId="urn:microsoft.com/office/officeart/2005/8/layout/bList2"/>
    <dgm:cxn modelId="{8BF9B690-F88B-413B-9ACF-7F24134E4796}" type="presParOf" srcId="{8734C07C-66C3-4D0A-B500-F4B2DF275485}" destId="{482D4FCE-3E35-4A4C-873B-BB9F3D6297B0}" srcOrd="2" destOrd="0" presId="urn:microsoft.com/office/officeart/2005/8/layout/bList2"/>
    <dgm:cxn modelId="{F1CE4D06-AA24-433A-AFF3-64F2260D5341}" type="presParOf" srcId="{8734C07C-66C3-4D0A-B500-F4B2DF275485}" destId="{E7C25DA6-B296-4890-A24A-E6789411EFC8}" srcOrd="3" destOrd="0" presId="urn:microsoft.com/office/officeart/2005/8/layout/bList2"/>
    <dgm:cxn modelId="{03F2DFD1-6E65-4146-A65E-9DCA09FE9472}" type="presParOf" srcId="{0F38BFC6-FFD9-44EC-A026-DFF5B9F06B0C}" destId="{049E67C6-1568-4ABA-978B-777D51D4AA4D}" srcOrd="1" destOrd="0" presId="urn:microsoft.com/office/officeart/2005/8/layout/bList2"/>
    <dgm:cxn modelId="{8D08607C-5707-418C-BE05-57DC577BD480}" type="presParOf" srcId="{0F38BFC6-FFD9-44EC-A026-DFF5B9F06B0C}" destId="{42A54A0B-72C3-418D-BA1F-DC186B930619}" srcOrd="2" destOrd="0" presId="urn:microsoft.com/office/officeart/2005/8/layout/bList2"/>
    <dgm:cxn modelId="{889082FA-4B52-4F7A-B183-D70E8B97843D}" type="presParOf" srcId="{42A54A0B-72C3-418D-BA1F-DC186B930619}" destId="{0BEFA064-D4F7-42B7-B2AF-D2EEB328CA9F}" srcOrd="0" destOrd="0" presId="urn:microsoft.com/office/officeart/2005/8/layout/bList2"/>
    <dgm:cxn modelId="{A7FD7618-7CC7-4669-B355-14A0F70247B9}" type="presParOf" srcId="{42A54A0B-72C3-418D-BA1F-DC186B930619}" destId="{731077C7-1E56-4DA6-B628-9F7CDE9D4EE6}" srcOrd="1" destOrd="0" presId="urn:microsoft.com/office/officeart/2005/8/layout/bList2"/>
    <dgm:cxn modelId="{643026D2-5DF2-44EB-888B-F426E9EC63EA}" type="presParOf" srcId="{42A54A0B-72C3-418D-BA1F-DC186B930619}" destId="{31E48F5A-F5D9-42FB-A3EB-3806C1EB55D3}" srcOrd="2" destOrd="0" presId="urn:microsoft.com/office/officeart/2005/8/layout/bList2"/>
    <dgm:cxn modelId="{13C9180A-9BD2-49F9-9CDB-E843A8866C0E}" type="presParOf" srcId="{42A54A0B-72C3-418D-BA1F-DC186B930619}" destId="{425F5FE6-4C11-4E4C-99AD-407EECF47A4E}" srcOrd="3" destOrd="0" presId="urn:microsoft.com/office/officeart/2005/8/layout/bList2"/>
    <dgm:cxn modelId="{DCF1E950-C544-4CA7-8037-55118CBAB38F}" type="presParOf" srcId="{0F38BFC6-FFD9-44EC-A026-DFF5B9F06B0C}" destId="{1E13C487-CBA2-4100-89CF-4AD514A0B305}" srcOrd="3" destOrd="0" presId="urn:microsoft.com/office/officeart/2005/8/layout/bList2"/>
    <dgm:cxn modelId="{7E0E6BA6-00A6-41AC-A386-2722532D7494}" type="presParOf" srcId="{0F38BFC6-FFD9-44EC-A026-DFF5B9F06B0C}" destId="{68DE774B-5897-4CAA-B17D-E1C49CECDED0}" srcOrd="4" destOrd="0" presId="urn:microsoft.com/office/officeart/2005/8/layout/bList2"/>
    <dgm:cxn modelId="{F4FC2307-C341-402C-9D9C-28C9EC3B6C88}" type="presParOf" srcId="{68DE774B-5897-4CAA-B17D-E1C49CECDED0}" destId="{0A0C315B-4EB1-4169-9DDF-EF8B382BCFA4}" srcOrd="0" destOrd="0" presId="urn:microsoft.com/office/officeart/2005/8/layout/bList2"/>
    <dgm:cxn modelId="{90D93B0D-3628-424C-9F83-10D54F0AD3A8}" type="presParOf" srcId="{68DE774B-5897-4CAA-B17D-E1C49CECDED0}" destId="{0970AA80-94A8-450D-9829-2E66AB81525A}" srcOrd="1" destOrd="0" presId="urn:microsoft.com/office/officeart/2005/8/layout/bList2"/>
    <dgm:cxn modelId="{670A14B4-4C5C-4FD7-A5E0-178AA88327EF}" type="presParOf" srcId="{68DE774B-5897-4CAA-B17D-E1C49CECDED0}" destId="{BE6F96EC-8600-4312-9912-F16DF886DA79}" srcOrd="2" destOrd="0" presId="urn:microsoft.com/office/officeart/2005/8/layout/bList2"/>
    <dgm:cxn modelId="{335A7478-FF34-4355-8B98-ABFA744A6AEA}" type="presParOf" srcId="{68DE774B-5897-4CAA-B17D-E1C49CECDED0}" destId="{91046442-4FF5-453A-AE43-220DC9EBEC76}"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51FEDD-1F97-4108-A4A4-0765A7A53C52}" type="doc">
      <dgm:prSet loTypeId="urn:microsoft.com/office/officeart/2005/8/layout/vList2" loCatId="list" qsTypeId="urn:microsoft.com/office/officeart/2005/8/quickstyle/simple1" qsCatId="simple" csTypeId="urn:microsoft.com/office/officeart/2005/8/colors/colorful1#8" csCatId="colorful" phldr="1"/>
      <dgm:spPr/>
      <dgm:t>
        <a:bodyPr/>
        <a:lstStyle/>
        <a:p>
          <a:endParaRPr lang="en-US"/>
        </a:p>
      </dgm:t>
    </dgm:pt>
    <dgm:pt modelId="{E16C9F42-ACE1-422C-88EC-DD068E09B1BD}">
      <dgm:prSet phldrT="[Text]" custT="1"/>
      <dgm:spPr/>
      <dgm:t>
        <a:bodyPr/>
        <a:lstStyle/>
        <a:p>
          <a:r>
            <a:rPr lang="en-US" sz="3200">
              <a:latin typeface="Bookman Old Style" panose="02050604050505020204" pitchFamily="18" charset="0"/>
            </a:rPr>
            <a:t>1. Ranah </a:t>
          </a:r>
          <a:r>
            <a:rPr lang="en-US" sz="3200" b="1">
              <a:solidFill>
                <a:srgbClr val="FFFF00"/>
              </a:solidFill>
              <a:latin typeface="Bookman Old Style" panose="02050604050505020204" pitchFamily="18" charset="0"/>
            </a:rPr>
            <a:t>KOGNITIF</a:t>
          </a:r>
        </a:p>
      </dgm:t>
    </dgm:pt>
    <dgm:pt modelId="{338336B0-995C-45B5-9591-961F268E9E4D}" type="parTrans" cxnId="{9A5D504C-9043-483C-8C80-63ED06208F4F}">
      <dgm:prSet/>
      <dgm:spPr/>
      <dgm:t>
        <a:bodyPr/>
        <a:lstStyle/>
        <a:p>
          <a:endParaRPr lang="en-US" sz="1800">
            <a:latin typeface="Bookman Old Style" panose="02050604050505020204" pitchFamily="18" charset="0"/>
          </a:endParaRPr>
        </a:p>
      </dgm:t>
    </dgm:pt>
    <dgm:pt modelId="{29CDABBA-F56E-48AA-BAA4-436470326D36}" type="sibTrans" cxnId="{9A5D504C-9043-483C-8C80-63ED06208F4F}">
      <dgm:prSet/>
      <dgm:spPr/>
      <dgm:t>
        <a:bodyPr/>
        <a:lstStyle/>
        <a:p>
          <a:endParaRPr lang="en-US" sz="1800">
            <a:latin typeface="Bookman Old Style" panose="02050604050505020204" pitchFamily="18" charset="0"/>
          </a:endParaRPr>
        </a:p>
      </dgm:t>
    </dgm:pt>
    <dgm:pt modelId="{57E65053-E3F3-448D-9F2C-18216E4DE407}">
      <dgm:prSet phldrT="[Text]" custT="1"/>
      <dgm:spPr/>
      <dgm:t>
        <a:bodyPr/>
        <a:lstStyle/>
        <a:p>
          <a:r>
            <a:rPr lang="en-US" sz="2000">
              <a:solidFill>
                <a:schemeClr val="tx1"/>
              </a:solidFill>
              <a:latin typeface="Bookman Old Style" panose="02050604050505020204" pitchFamily="18" charset="0"/>
            </a:rPr>
            <a:t>Orientasi pada kemampuan berpikir intelektual yang paling sederhana sampai yang kompleks</a:t>
          </a:r>
        </a:p>
      </dgm:t>
    </dgm:pt>
    <dgm:pt modelId="{3B3FFA81-E0EE-4C42-9974-19205408239B}" type="parTrans" cxnId="{DDEEDBA4-D6AA-41DA-A9A9-1C0AAE33F152}">
      <dgm:prSet/>
      <dgm:spPr/>
      <dgm:t>
        <a:bodyPr/>
        <a:lstStyle/>
        <a:p>
          <a:endParaRPr lang="en-US" sz="1800">
            <a:latin typeface="Bookman Old Style" panose="02050604050505020204" pitchFamily="18" charset="0"/>
          </a:endParaRPr>
        </a:p>
      </dgm:t>
    </dgm:pt>
    <dgm:pt modelId="{AAFAB987-07D5-4E16-ADC1-CD1D64172BA0}" type="sibTrans" cxnId="{DDEEDBA4-D6AA-41DA-A9A9-1C0AAE33F152}">
      <dgm:prSet/>
      <dgm:spPr/>
      <dgm:t>
        <a:bodyPr/>
        <a:lstStyle/>
        <a:p>
          <a:endParaRPr lang="en-US" sz="1800">
            <a:latin typeface="Bookman Old Style" panose="02050604050505020204" pitchFamily="18" charset="0"/>
          </a:endParaRPr>
        </a:p>
      </dgm:t>
    </dgm:pt>
    <dgm:pt modelId="{C6D2784A-321B-40CE-8A32-783F7B217A54}">
      <dgm:prSet phldrT="[Text]" custT="1"/>
      <dgm:spPr/>
      <dgm:t>
        <a:bodyPr/>
        <a:lstStyle/>
        <a:p>
          <a:r>
            <a:rPr lang="en-US" sz="3200">
              <a:latin typeface="Bookman Old Style" panose="02050604050505020204" pitchFamily="18" charset="0"/>
            </a:rPr>
            <a:t>3. Ranah </a:t>
          </a:r>
          <a:r>
            <a:rPr lang="en-US" sz="3200" b="1">
              <a:solidFill>
                <a:srgbClr val="FFFF00"/>
              </a:solidFill>
              <a:latin typeface="Bookman Old Style" panose="02050604050505020204" pitchFamily="18" charset="0"/>
            </a:rPr>
            <a:t>AFEKTIF</a:t>
          </a:r>
        </a:p>
      </dgm:t>
    </dgm:pt>
    <dgm:pt modelId="{2E08B48D-9BEF-4C6B-960D-77144E4A362F}" type="parTrans" cxnId="{B53883CA-6C6E-43B1-921D-4B6E1E508937}">
      <dgm:prSet/>
      <dgm:spPr/>
      <dgm:t>
        <a:bodyPr/>
        <a:lstStyle/>
        <a:p>
          <a:endParaRPr lang="en-US" sz="1800">
            <a:latin typeface="Bookman Old Style" panose="02050604050505020204" pitchFamily="18" charset="0"/>
          </a:endParaRPr>
        </a:p>
      </dgm:t>
    </dgm:pt>
    <dgm:pt modelId="{33342137-7CE2-4074-8004-27AAEE1CC0E8}" type="sibTrans" cxnId="{B53883CA-6C6E-43B1-921D-4B6E1E508937}">
      <dgm:prSet/>
      <dgm:spPr/>
      <dgm:t>
        <a:bodyPr/>
        <a:lstStyle/>
        <a:p>
          <a:endParaRPr lang="en-US" sz="1800">
            <a:latin typeface="Bookman Old Style" panose="02050604050505020204" pitchFamily="18" charset="0"/>
          </a:endParaRPr>
        </a:p>
      </dgm:t>
    </dgm:pt>
    <dgm:pt modelId="{3B87540E-7658-47D1-BA74-57F6CFAB7307}">
      <dgm:prSet phldrT="[Text]" custT="1"/>
      <dgm:spPr/>
      <dgm:t>
        <a:bodyPr/>
        <a:lstStyle/>
        <a:p>
          <a:r>
            <a:rPr lang="en-US" sz="2000">
              <a:solidFill>
                <a:schemeClr val="tx1"/>
              </a:solidFill>
              <a:latin typeface="Bookman Old Style" panose="02050604050505020204" pitchFamily="18" charset="0"/>
            </a:rPr>
            <a:t>Orientasi pada perasaan, emosi, sistim nilai, dan sikap</a:t>
          </a:r>
        </a:p>
      </dgm:t>
    </dgm:pt>
    <dgm:pt modelId="{004C6FA6-2460-4FBD-BB61-974DB3F1490C}" type="parTrans" cxnId="{1CE9F266-FD5E-47BC-AA89-2B0F6B3369A8}">
      <dgm:prSet/>
      <dgm:spPr/>
      <dgm:t>
        <a:bodyPr/>
        <a:lstStyle/>
        <a:p>
          <a:endParaRPr lang="en-US" sz="1800">
            <a:latin typeface="Bookman Old Style" panose="02050604050505020204" pitchFamily="18" charset="0"/>
          </a:endParaRPr>
        </a:p>
      </dgm:t>
    </dgm:pt>
    <dgm:pt modelId="{A5157059-AC24-4655-B140-92EE9902386A}" type="sibTrans" cxnId="{1CE9F266-FD5E-47BC-AA89-2B0F6B3369A8}">
      <dgm:prSet/>
      <dgm:spPr/>
      <dgm:t>
        <a:bodyPr/>
        <a:lstStyle/>
        <a:p>
          <a:endParaRPr lang="en-US" sz="1800">
            <a:latin typeface="Bookman Old Style" panose="02050604050505020204" pitchFamily="18" charset="0"/>
          </a:endParaRPr>
        </a:p>
      </dgm:t>
    </dgm:pt>
    <dgm:pt modelId="{6D1E4A81-5E1D-4189-87DB-225911E0B330}">
      <dgm:prSet custT="1"/>
      <dgm:spPr/>
      <dgm:t>
        <a:bodyPr/>
        <a:lstStyle/>
        <a:p>
          <a:r>
            <a:rPr lang="en-US" sz="3200">
              <a:latin typeface="Bookman Old Style" panose="02050604050505020204" pitchFamily="18" charset="0"/>
            </a:rPr>
            <a:t>2. Ranah </a:t>
          </a:r>
          <a:r>
            <a:rPr lang="en-US" sz="3200" b="1">
              <a:solidFill>
                <a:srgbClr val="FFFF00"/>
              </a:solidFill>
              <a:latin typeface="Bookman Old Style" panose="02050604050505020204" pitchFamily="18" charset="0"/>
            </a:rPr>
            <a:t>PSIKOMOTOR</a:t>
          </a:r>
        </a:p>
      </dgm:t>
    </dgm:pt>
    <dgm:pt modelId="{5E599280-366A-43F5-870B-6F297DF4B087}" type="parTrans" cxnId="{BFCA77F8-4606-47E2-B0AB-19E84C3AD6A9}">
      <dgm:prSet/>
      <dgm:spPr/>
      <dgm:t>
        <a:bodyPr/>
        <a:lstStyle/>
        <a:p>
          <a:endParaRPr lang="en-US" sz="1800">
            <a:latin typeface="Bookman Old Style" panose="02050604050505020204" pitchFamily="18" charset="0"/>
          </a:endParaRPr>
        </a:p>
      </dgm:t>
    </dgm:pt>
    <dgm:pt modelId="{C023C0A8-189F-4C5A-83A3-DBA10C287CEB}" type="sibTrans" cxnId="{BFCA77F8-4606-47E2-B0AB-19E84C3AD6A9}">
      <dgm:prSet/>
      <dgm:spPr/>
      <dgm:t>
        <a:bodyPr/>
        <a:lstStyle/>
        <a:p>
          <a:endParaRPr lang="en-US" sz="1800">
            <a:latin typeface="Bookman Old Style" panose="02050604050505020204" pitchFamily="18" charset="0"/>
          </a:endParaRPr>
        </a:p>
      </dgm:t>
    </dgm:pt>
    <dgm:pt modelId="{059B6C02-A067-43E8-89A0-530765D0AD07}">
      <dgm:prSet custT="1"/>
      <dgm:spPr/>
      <dgm:t>
        <a:bodyPr/>
        <a:lstStyle/>
        <a:p>
          <a:r>
            <a:rPr lang="en-US" sz="2000">
              <a:solidFill>
                <a:schemeClr val="tx1"/>
              </a:solidFill>
              <a:latin typeface="Bookman Old Style" panose="02050604050505020204" pitchFamily="18" charset="0"/>
            </a:rPr>
            <a:t>Orientasi pada ketrampilan motorik berhubungan dengan anggota badan yang memerlukan koordinasi syaraf dan otot</a:t>
          </a:r>
        </a:p>
      </dgm:t>
    </dgm:pt>
    <dgm:pt modelId="{BA8C12C7-ACB5-44CF-B505-AA302EAA23B0}" type="parTrans" cxnId="{DD69A057-8A29-4ED3-9525-E6F4E81C713A}">
      <dgm:prSet/>
      <dgm:spPr/>
      <dgm:t>
        <a:bodyPr/>
        <a:lstStyle/>
        <a:p>
          <a:endParaRPr lang="en-US" sz="1800">
            <a:latin typeface="Bookman Old Style" panose="02050604050505020204" pitchFamily="18" charset="0"/>
          </a:endParaRPr>
        </a:p>
      </dgm:t>
    </dgm:pt>
    <dgm:pt modelId="{65D42293-E248-4C5F-88C5-6DF60E80B367}" type="sibTrans" cxnId="{DD69A057-8A29-4ED3-9525-E6F4E81C713A}">
      <dgm:prSet/>
      <dgm:spPr/>
      <dgm:t>
        <a:bodyPr/>
        <a:lstStyle/>
        <a:p>
          <a:endParaRPr lang="en-US" sz="1800">
            <a:latin typeface="Bookman Old Style" panose="02050604050505020204" pitchFamily="18" charset="0"/>
          </a:endParaRPr>
        </a:p>
      </dgm:t>
    </dgm:pt>
    <dgm:pt modelId="{791ACF31-C169-4E5F-86A3-25D9FF1C715D}" type="pres">
      <dgm:prSet presAssocID="{4151FEDD-1F97-4108-A4A4-0765A7A53C52}" presName="linear" presStyleCnt="0">
        <dgm:presLayoutVars>
          <dgm:animLvl val="lvl"/>
          <dgm:resizeHandles val="exact"/>
        </dgm:presLayoutVars>
      </dgm:prSet>
      <dgm:spPr/>
    </dgm:pt>
    <dgm:pt modelId="{B3BBB8DC-6FCC-40B6-AB28-911AC6E470DD}" type="pres">
      <dgm:prSet presAssocID="{E16C9F42-ACE1-422C-88EC-DD068E09B1BD}" presName="parentText" presStyleLbl="node1" presStyleIdx="0" presStyleCnt="3" custLinFactNeighborY="2214">
        <dgm:presLayoutVars>
          <dgm:chMax val="0"/>
          <dgm:bulletEnabled val="1"/>
        </dgm:presLayoutVars>
      </dgm:prSet>
      <dgm:spPr/>
    </dgm:pt>
    <dgm:pt modelId="{A2BAF955-FBD2-414E-8790-758005697D4A}" type="pres">
      <dgm:prSet presAssocID="{E16C9F42-ACE1-422C-88EC-DD068E09B1BD}" presName="childText" presStyleLbl="revTx" presStyleIdx="0" presStyleCnt="3" custScaleY="142633">
        <dgm:presLayoutVars>
          <dgm:bulletEnabled val="1"/>
        </dgm:presLayoutVars>
      </dgm:prSet>
      <dgm:spPr/>
    </dgm:pt>
    <dgm:pt modelId="{3A92B600-CA88-4279-A25A-15B3590F90BD}" type="pres">
      <dgm:prSet presAssocID="{6D1E4A81-5E1D-4189-87DB-225911E0B330}" presName="parentText" presStyleLbl="node1" presStyleIdx="1" presStyleCnt="3" custLinFactNeighborY="-23161">
        <dgm:presLayoutVars>
          <dgm:chMax val="0"/>
          <dgm:bulletEnabled val="1"/>
        </dgm:presLayoutVars>
      </dgm:prSet>
      <dgm:spPr/>
    </dgm:pt>
    <dgm:pt modelId="{AE4C02C7-F2C5-4E7F-A0B6-FF58DAA28707}" type="pres">
      <dgm:prSet presAssocID="{6D1E4A81-5E1D-4189-87DB-225911E0B330}" presName="childText" presStyleLbl="revTx" presStyleIdx="1" presStyleCnt="3" custLinFactNeighborY="-20820">
        <dgm:presLayoutVars>
          <dgm:bulletEnabled val="1"/>
        </dgm:presLayoutVars>
      </dgm:prSet>
      <dgm:spPr/>
    </dgm:pt>
    <dgm:pt modelId="{3060C5E9-3FB8-489F-A8EF-4CDF5EBCC2D1}" type="pres">
      <dgm:prSet presAssocID="{C6D2784A-321B-40CE-8A32-783F7B217A54}" presName="parentText" presStyleLbl="node1" presStyleIdx="2" presStyleCnt="3" custLinFactNeighborY="520">
        <dgm:presLayoutVars>
          <dgm:chMax val="0"/>
          <dgm:bulletEnabled val="1"/>
        </dgm:presLayoutVars>
      </dgm:prSet>
      <dgm:spPr/>
    </dgm:pt>
    <dgm:pt modelId="{10D083D6-440F-4DF1-A73C-107E844B1EDF}" type="pres">
      <dgm:prSet presAssocID="{C6D2784A-321B-40CE-8A32-783F7B217A54}" presName="childText" presStyleLbl="revTx" presStyleIdx="2" presStyleCnt="3" custLinFactNeighborY="17839">
        <dgm:presLayoutVars>
          <dgm:bulletEnabled val="1"/>
        </dgm:presLayoutVars>
      </dgm:prSet>
      <dgm:spPr/>
    </dgm:pt>
  </dgm:ptLst>
  <dgm:cxnLst>
    <dgm:cxn modelId="{31EE2818-BFB7-416F-BD2D-D9AE3BCF2D25}" type="presOf" srcId="{4151FEDD-1F97-4108-A4A4-0765A7A53C52}" destId="{791ACF31-C169-4E5F-86A3-25D9FF1C715D}" srcOrd="0" destOrd="0" presId="urn:microsoft.com/office/officeart/2005/8/layout/vList2"/>
    <dgm:cxn modelId="{76A38831-8231-4C06-8BC2-065CDD3D2885}" type="presOf" srcId="{6D1E4A81-5E1D-4189-87DB-225911E0B330}" destId="{3A92B600-CA88-4279-A25A-15B3590F90BD}" srcOrd="0" destOrd="0" presId="urn:microsoft.com/office/officeart/2005/8/layout/vList2"/>
    <dgm:cxn modelId="{E606DF45-02CB-4684-8FE2-262196E74EBB}" type="presOf" srcId="{E16C9F42-ACE1-422C-88EC-DD068E09B1BD}" destId="{B3BBB8DC-6FCC-40B6-AB28-911AC6E470DD}" srcOrd="0" destOrd="0" presId="urn:microsoft.com/office/officeart/2005/8/layout/vList2"/>
    <dgm:cxn modelId="{1CE9F266-FD5E-47BC-AA89-2B0F6B3369A8}" srcId="{C6D2784A-321B-40CE-8A32-783F7B217A54}" destId="{3B87540E-7658-47D1-BA74-57F6CFAB7307}" srcOrd="0" destOrd="0" parTransId="{004C6FA6-2460-4FBD-BB61-974DB3F1490C}" sibTransId="{A5157059-AC24-4655-B140-92EE9902386A}"/>
    <dgm:cxn modelId="{9A5D504C-9043-483C-8C80-63ED06208F4F}" srcId="{4151FEDD-1F97-4108-A4A4-0765A7A53C52}" destId="{E16C9F42-ACE1-422C-88EC-DD068E09B1BD}" srcOrd="0" destOrd="0" parTransId="{338336B0-995C-45B5-9591-961F268E9E4D}" sibTransId="{29CDABBA-F56E-48AA-BAA4-436470326D36}"/>
    <dgm:cxn modelId="{DD69A057-8A29-4ED3-9525-E6F4E81C713A}" srcId="{6D1E4A81-5E1D-4189-87DB-225911E0B330}" destId="{059B6C02-A067-43E8-89A0-530765D0AD07}" srcOrd="0" destOrd="0" parTransId="{BA8C12C7-ACB5-44CF-B505-AA302EAA23B0}" sibTransId="{65D42293-E248-4C5F-88C5-6DF60E80B367}"/>
    <dgm:cxn modelId="{11EF9B8A-5B71-4E38-A5A8-65D88FAA906A}" type="presOf" srcId="{C6D2784A-321B-40CE-8A32-783F7B217A54}" destId="{3060C5E9-3FB8-489F-A8EF-4CDF5EBCC2D1}" srcOrd="0" destOrd="0" presId="urn:microsoft.com/office/officeart/2005/8/layout/vList2"/>
    <dgm:cxn modelId="{41CABB8C-A947-486C-A7EC-2921782E9693}" type="presOf" srcId="{57E65053-E3F3-448D-9F2C-18216E4DE407}" destId="{A2BAF955-FBD2-414E-8790-758005697D4A}" srcOrd="0" destOrd="0" presId="urn:microsoft.com/office/officeart/2005/8/layout/vList2"/>
    <dgm:cxn modelId="{CBB52EA3-1C85-41AB-B2D4-E3339037B6AA}" type="presOf" srcId="{059B6C02-A067-43E8-89A0-530765D0AD07}" destId="{AE4C02C7-F2C5-4E7F-A0B6-FF58DAA28707}" srcOrd="0" destOrd="0" presId="urn:microsoft.com/office/officeart/2005/8/layout/vList2"/>
    <dgm:cxn modelId="{DDEEDBA4-D6AA-41DA-A9A9-1C0AAE33F152}" srcId="{E16C9F42-ACE1-422C-88EC-DD068E09B1BD}" destId="{57E65053-E3F3-448D-9F2C-18216E4DE407}" srcOrd="0" destOrd="0" parTransId="{3B3FFA81-E0EE-4C42-9974-19205408239B}" sibTransId="{AAFAB987-07D5-4E16-ADC1-CD1D64172BA0}"/>
    <dgm:cxn modelId="{B53883CA-6C6E-43B1-921D-4B6E1E508937}" srcId="{4151FEDD-1F97-4108-A4A4-0765A7A53C52}" destId="{C6D2784A-321B-40CE-8A32-783F7B217A54}" srcOrd="2" destOrd="0" parTransId="{2E08B48D-9BEF-4C6B-960D-77144E4A362F}" sibTransId="{33342137-7CE2-4074-8004-27AAEE1CC0E8}"/>
    <dgm:cxn modelId="{72CBCAD4-8A02-48DE-85E9-25308AF0D7F7}" type="presOf" srcId="{3B87540E-7658-47D1-BA74-57F6CFAB7307}" destId="{10D083D6-440F-4DF1-A73C-107E844B1EDF}" srcOrd="0" destOrd="0" presId="urn:microsoft.com/office/officeart/2005/8/layout/vList2"/>
    <dgm:cxn modelId="{BFCA77F8-4606-47E2-B0AB-19E84C3AD6A9}" srcId="{4151FEDD-1F97-4108-A4A4-0765A7A53C52}" destId="{6D1E4A81-5E1D-4189-87DB-225911E0B330}" srcOrd="1" destOrd="0" parTransId="{5E599280-366A-43F5-870B-6F297DF4B087}" sibTransId="{C023C0A8-189F-4C5A-83A3-DBA10C287CEB}"/>
    <dgm:cxn modelId="{A2E59FC6-479B-49E4-9C46-6070F46A63B8}" type="presParOf" srcId="{791ACF31-C169-4E5F-86A3-25D9FF1C715D}" destId="{B3BBB8DC-6FCC-40B6-AB28-911AC6E470DD}" srcOrd="0" destOrd="0" presId="urn:microsoft.com/office/officeart/2005/8/layout/vList2"/>
    <dgm:cxn modelId="{295B723B-362C-456C-B495-4EE0B59AA084}" type="presParOf" srcId="{791ACF31-C169-4E5F-86A3-25D9FF1C715D}" destId="{A2BAF955-FBD2-414E-8790-758005697D4A}" srcOrd="1" destOrd="0" presId="urn:microsoft.com/office/officeart/2005/8/layout/vList2"/>
    <dgm:cxn modelId="{A7B085DD-9B7E-464B-A793-0F74948BA159}" type="presParOf" srcId="{791ACF31-C169-4E5F-86A3-25D9FF1C715D}" destId="{3A92B600-CA88-4279-A25A-15B3590F90BD}" srcOrd="2" destOrd="0" presId="urn:microsoft.com/office/officeart/2005/8/layout/vList2"/>
    <dgm:cxn modelId="{77482528-AD62-4FE1-B310-74DDD09C4564}" type="presParOf" srcId="{791ACF31-C169-4E5F-86A3-25D9FF1C715D}" destId="{AE4C02C7-F2C5-4E7F-A0B6-FF58DAA28707}" srcOrd="3" destOrd="0" presId="urn:microsoft.com/office/officeart/2005/8/layout/vList2"/>
    <dgm:cxn modelId="{D17D1ACA-737B-4EA4-9D31-BEB2E635D3A1}" type="presParOf" srcId="{791ACF31-C169-4E5F-86A3-25D9FF1C715D}" destId="{3060C5E9-3FB8-489F-A8EF-4CDF5EBCC2D1}" srcOrd="4" destOrd="0" presId="urn:microsoft.com/office/officeart/2005/8/layout/vList2"/>
    <dgm:cxn modelId="{D564A9CB-43AA-4B98-A992-644F57EC191A}" type="presParOf" srcId="{791ACF31-C169-4E5F-86A3-25D9FF1C715D}" destId="{10D083D6-440F-4DF1-A73C-107E844B1EDF}"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6C9E17-A8CF-4B0C-A24F-37BEBABEA504}" type="doc">
      <dgm:prSet loTypeId="urn:microsoft.com/office/officeart/2005/8/layout/venn1" loCatId="relationship" qsTypeId="urn:microsoft.com/office/officeart/2005/8/quickstyle/simple1" qsCatId="simple" csTypeId="urn:microsoft.com/office/officeart/2005/8/colors/colorful1#9" csCatId="colorful" phldr="1"/>
      <dgm:spPr/>
    </dgm:pt>
    <dgm:pt modelId="{EE66252B-FC7E-43F5-A6D0-8BAFC6F35B05}">
      <dgm:prSet phldrT="[Text]"/>
      <dgm:spPr/>
      <dgm:t>
        <a:bodyPr/>
        <a:lstStyle/>
        <a:p>
          <a:r>
            <a:rPr lang="en-US" b="1">
              <a:latin typeface="Arial Narrow" pitchFamily="34" charset="0"/>
            </a:rPr>
            <a:t>Ranah kognitif</a:t>
          </a:r>
        </a:p>
      </dgm:t>
    </dgm:pt>
    <dgm:pt modelId="{44DD6B9F-F8D2-4D26-ABA2-A121F0175A73}" type="parTrans" cxnId="{A8C3187E-CB41-4061-B90E-8A58BD133BE6}">
      <dgm:prSet/>
      <dgm:spPr/>
      <dgm:t>
        <a:bodyPr/>
        <a:lstStyle/>
        <a:p>
          <a:endParaRPr lang="en-US" b="1">
            <a:latin typeface="Arial Narrow" pitchFamily="34" charset="0"/>
          </a:endParaRPr>
        </a:p>
      </dgm:t>
    </dgm:pt>
    <dgm:pt modelId="{B5C3E130-12CB-4D44-ABBB-5AF10B181A24}" type="sibTrans" cxnId="{A8C3187E-CB41-4061-B90E-8A58BD133BE6}">
      <dgm:prSet/>
      <dgm:spPr/>
      <dgm:t>
        <a:bodyPr/>
        <a:lstStyle/>
        <a:p>
          <a:endParaRPr lang="en-US" b="1">
            <a:latin typeface="Arial Narrow" pitchFamily="34" charset="0"/>
          </a:endParaRPr>
        </a:p>
      </dgm:t>
    </dgm:pt>
    <dgm:pt modelId="{EC94F4C9-807E-4DD6-A20A-B321B611D02B}">
      <dgm:prSet phldrT="[Text]"/>
      <dgm:spPr/>
      <dgm:t>
        <a:bodyPr/>
        <a:lstStyle/>
        <a:p>
          <a:r>
            <a:rPr lang="en-US" b="1">
              <a:latin typeface="Arial Narrow" pitchFamily="34" charset="0"/>
            </a:rPr>
            <a:t>Ranah psikomotor</a:t>
          </a:r>
        </a:p>
      </dgm:t>
    </dgm:pt>
    <dgm:pt modelId="{03C991B7-F6E5-4634-BFD3-E94E4C323BBE}" type="parTrans" cxnId="{3243FCC4-BA20-4182-91A0-62A2DDCAC635}">
      <dgm:prSet/>
      <dgm:spPr/>
      <dgm:t>
        <a:bodyPr/>
        <a:lstStyle/>
        <a:p>
          <a:endParaRPr lang="en-US" b="1">
            <a:latin typeface="Arial Narrow" pitchFamily="34" charset="0"/>
          </a:endParaRPr>
        </a:p>
      </dgm:t>
    </dgm:pt>
    <dgm:pt modelId="{20FC9FEA-7445-45F3-BE3B-1351A130F11E}" type="sibTrans" cxnId="{3243FCC4-BA20-4182-91A0-62A2DDCAC635}">
      <dgm:prSet/>
      <dgm:spPr/>
      <dgm:t>
        <a:bodyPr/>
        <a:lstStyle/>
        <a:p>
          <a:endParaRPr lang="en-US" b="1">
            <a:latin typeface="Arial Narrow" pitchFamily="34" charset="0"/>
          </a:endParaRPr>
        </a:p>
      </dgm:t>
    </dgm:pt>
    <dgm:pt modelId="{EB27C6BC-EA20-44FA-B78F-4B5F940BABAD}">
      <dgm:prSet phldrT="[Text]"/>
      <dgm:spPr/>
      <dgm:t>
        <a:bodyPr/>
        <a:lstStyle/>
        <a:p>
          <a:r>
            <a:rPr lang="en-US" b="1">
              <a:latin typeface="Arial Narrow" pitchFamily="34" charset="0"/>
            </a:rPr>
            <a:t>Ranah afektif</a:t>
          </a:r>
        </a:p>
      </dgm:t>
    </dgm:pt>
    <dgm:pt modelId="{DF0B4206-5CAB-4175-828F-E351B0468276}" type="parTrans" cxnId="{3E00943E-FEB4-4890-B6CB-914667A3DA87}">
      <dgm:prSet/>
      <dgm:spPr/>
      <dgm:t>
        <a:bodyPr/>
        <a:lstStyle/>
        <a:p>
          <a:endParaRPr lang="en-US" b="1">
            <a:latin typeface="Arial Narrow" pitchFamily="34" charset="0"/>
          </a:endParaRPr>
        </a:p>
      </dgm:t>
    </dgm:pt>
    <dgm:pt modelId="{DD248974-EBA4-41A3-B63A-73110B30A83E}" type="sibTrans" cxnId="{3E00943E-FEB4-4890-B6CB-914667A3DA87}">
      <dgm:prSet/>
      <dgm:spPr/>
      <dgm:t>
        <a:bodyPr/>
        <a:lstStyle/>
        <a:p>
          <a:endParaRPr lang="en-US" b="1">
            <a:latin typeface="Arial Narrow" pitchFamily="34" charset="0"/>
          </a:endParaRPr>
        </a:p>
      </dgm:t>
    </dgm:pt>
    <dgm:pt modelId="{54070FDB-34A6-486E-8EFA-13F2455DC7B8}" type="pres">
      <dgm:prSet presAssocID="{F76C9E17-A8CF-4B0C-A24F-37BEBABEA504}" presName="compositeShape" presStyleCnt="0">
        <dgm:presLayoutVars>
          <dgm:chMax val="7"/>
          <dgm:dir/>
          <dgm:resizeHandles val="exact"/>
        </dgm:presLayoutVars>
      </dgm:prSet>
      <dgm:spPr/>
    </dgm:pt>
    <dgm:pt modelId="{9B3761F2-F087-46D1-82F0-C8DC97DEFF48}" type="pres">
      <dgm:prSet presAssocID="{EE66252B-FC7E-43F5-A6D0-8BAFC6F35B05}" presName="circ1" presStyleLbl="vennNode1" presStyleIdx="0" presStyleCnt="3"/>
      <dgm:spPr/>
    </dgm:pt>
    <dgm:pt modelId="{99EA75BB-DDFD-4EDE-9A1F-1E8F147BDC6E}" type="pres">
      <dgm:prSet presAssocID="{EE66252B-FC7E-43F5-A6D0-8BAFC6F35B05}" presName="circ1Tx" presStyleLbl="revTx" presStyleIdx="0" presStyleCnt="0">
        <dgm:presLayoutVars>
          <dgm:chMax val="0"/>
          <dgm:chPref val="0"/>
          <dgm:bulletEnabled val="1"/>
        </dgm:presLayoutVars>
      </dgm:prSet>
      <dgm:spPr/>
    </dgm:pt>
    <dgm:pt modelId="{7681713E-C246-476A-AFF3-1FDEA50686CC}" type="pres">
      <dgm:prSet presAssocID="{EC94F4C9-807E-4DD6-A20A-B321B611D02B}" presName="circ2" presStyleLbl="vennNode1" presStyleIdx="1" presStyleCnt="3"/>
      <dgm:spPr/>
    </dgm:pt>
    <dgm:pt modelId="{56AA381C-A083-4681-8385-8C79BB040AF5}" type="pres">
      <dgm:prSet presAssocID="{EC94F4C9-807E-4DD6-A20A-B321B611D02B}" presName="circ2Tx" presStyleLbl="revTx" presStyleIdx="0" presStyleCnt="0">
        <dgm:presLayoutVars>
          <dgm:chMax val="0"/>
          <dgm:chPref val="0"/>
          <dgm:bulletEnabled val="1"/>
        </dgm:presLayoutVars>
      </dgm:prSet>
      <dgm:spPr/>
    </dgm:pt>
    <dgm:pt modelId="{B0B15762-B3F3-443E-BC17-7A5515267237}" type="pres">
      <dgm:prSet presAssocID="{EB27C6BC-EA20-44FA-B78F-4B5F940BABAD}" presName="circ3" presStyleLbl="vennNode1" presStyleIdx="2" presStyleCnt="3"/>
      <dgm:spPr/>
    </dgm:pt>
    <dgm:pt modelId="{3E3122F2-9BC5-44B3-BFC1-532C371ADF55}" type="pres">
      <dgm:prSet presAssocID="{EB27C6BC-EA20-44FA-B78F-4B5F940BABAD}" presName="circ3Tx" presStyleLbl="revTx" presStyleIdx="0" presStyleCnt="0">
        <dgm:presLayoutVars>
          <dgm:chMax val="0"/>
          <dgm:chPref val="0"/>
          <dgm:bulletEnabled val="1"/>
        </dgm:presLayoutVars>
      </dgm:prSet>
      <dgm:spPr/>
    </dgm:pt>
  </dgm:ptLst>
  <dgm:cxnLst>
    <dgm:cxn modelId="{6045EF1F-C7B8-4A82-A9D0-BCB21531DA9B}" type="presOf" srcId="{EE66252B-FC7E-43F5-A6D0-8BAFC6F35B05}" destId="{99EA75BB-DDFD-4EDE-9A1F-1E8F147BDC6E}" srcOrd="1" destOrd="0" presId="urn:microsoft.com/office/officeart/2005/8/layout/venn1"/>
    <dgm:cxn modelId="{3E00943E-FEB4-4890-B6CB-914667A3DA87}" srcId="{F76C9E17-A8CF-4B0C-A24F-37BEBABEA504}" destId="{EB27C6BC-EA20-44FA-B78F-4B5F940BABAD}" srcOrd="2" destOrd="0" parTransId="{DF0B4206-5CAB-4175-828F-E351B0468276}" sibTransId="{DD248974-EBA4-41A3-B63A-73110B30A83E}"/>
    <dgm:cxn modelId="{5877DF60-B15F-41EC-B04D-773298FDCA17}" type="presOf" srcId="{EB27C6BC-EA20-44FA-B78F-4B5F940BABAD}" destId="{B0B15762-B3F3-443E-BC17-7A5515267237}" srcOrd="0" destOrd="0" presId="urn:microsoft.com/office/officeart/2005/8/layout/venn1"/>
    <dgm:cxn modelId="{96F6AC7B-1247-4B3F-AB41-E7D5C46A0173}" type="presOf" srcId="{EC94F4C9-807E-4DD6-A20A-B321B611D02B}" destId="{56AA381C-A083-4681-8385-8C79BB040AF5}" srcOrd="1" destOrd="0" presId="urn:microsoft.com/office/officeart/2005/8/layout/venn1"/>
    <dgm:cxn modelId="{A8C3187E-CB41-4061-B90E-8A58BD133BE6}" srcId="{F76C9E17-A8CF-4B0C-A24F-37BEBABEA504}" destId="{EE66252B-FC7E-43F5-A6D0-8BAFC6F35B05}" srcOrd="0" destOrd="0" parTransId="{44DD6B9F-F8D2-4D26-ABA2-A121F0175A73}" sibTransId="{B5C3E130-12CB-4D44-ABBB-5AF10B181A24}"/>
    <dgm:cxn modelId="{37527587-9D3C-4BA8-A208-27FA84856877}" type="presOf" srcId="{EB27C6BC-EA20-44FA-B78F-4B5F940BABAD}" destId="{3E3122F2-9BC5-44B3-BFC1-532C371ADF55}" srcOrd="1" destOrd="0" presId="urn:microsoft.com/office/officeart/2005/8/layout/venn1"/>
    <dgm:cxn modelId="{0383A5B3-3546-4A9E-B776-997917681480}" type="presOf" srcId="{F76C9E17-A8CF-4B0C-A24F-37BEBABEA504}" destId="{54070FDB-34A6-486E-8EFA-13F2455DC7B8}" srcOrd="0" destOrd="0" presId="urn:microsoft.com/office/officeart/2005/8/layout/venn1"/>
    <dgm:cxn modelId="{3243FCC4-BA20-4182-91A0-62A2DDCAC635}" srcId="{F76C9E17-A8CF-4B0C-A24F-37BEBABEA504}" destId="{EC94F4C9-807E-4DD6-A20A-B321B611D02B}" srcOrd="1" destOrd="0" parTransId="{03C991B7-F6E5-4634-BFD3-E94E4C323BBE}" sibTransId="{20FC9FEA-7445-45F3-BE3B-1351A130F11E}"/>
    <dgm:cxn modelId="{308E74C8-1A44-47B8-A870-C3BF4189AF2F}" type="presOf" srcId="{EC94F4C9-807E-4DD6-A20A-B321B611D02B}" destId="{7681713E-C246-476A-AFF3-1FDEA50686CC}" srcOrd="0" destOrd="0" presId="urn:microsoft.com/office/officeart/2005/8/layout/venn1"/>
    <dgm:cxn modelId="{C7A4B0F5-0C17-45AF-B57F-565F96FCDEA7}" type="presOf" srcId="{EE66252B-FC7E-43F5-A6D0-8BAFC6F35B05}" destId="{9B3761F2-F087-46D1-82F0-C8DC97DEFF48}" srcOrd="0" destOrd="0" presId="urn:microsoft.com/office/officeart/2005/8/layout/venn1"/>
    <dgm:cxn modelId="{7E1E49CD-45C2-4463-A810-4FBD7A113743}" type="presParOf" srcId="{54070FDB-34A6-486E-8EFA-13F2455DC7B8}" destId="{9B3761F2-F087-46D1-82F0-C8DC97DEFF48}" srcOrd="0" destOrd="0" presId="urn:microsoft.com/office/officeart/2005/8/layout/venn1"/>
    <dgm:cxn modelId="{0A6F53E6-D299-41FD-BFBE-B902B530DE96}" type="presParOf" srcId="{54070FDB-34A6-486E-8EFA-13F2455DC7B8}" destId="{99EA75BB-DDFD-4EDE-9A1F-1E8F147BDC6E}" srcOrd="1" destOrd="0" presId="urn:microsoft.com/office/officeart/2005/8/layout/venn1"/>
    <dgm:cxn modelId="{003FC0ED-F8C6-44AE-BB66-8F4C4ACC0257}" type="presParOf" srcId="{54070FDB-34A6-486E-8EFA-13F2455DC7B8}" destId="{7681713E-C246-476A-AFF3-1FDEA50686CC}" srcOrd="2" destOrd="0" presId="urn:microsoft.com/office/officeart/2005/8/layout/venn1"/>
    <dgm:cxn modelId="{31CA9017-26C7-45EA-8957-DD3F364EE01C}" type="presParOf" srcId="{54070FDB-34A6-486E-8EFA-13F2455DC7B8}" destId="{56AA381C-A083-4681-8385-8C79BB040AF5}" srcOrd="3" destOrd="0" presId="urn:microsoft.com/office/officeart/2005/8/layout/venn1"/>
    <dgm:cxn modelId="{6492839F-564E-43EE-99C7-BC694D6ED5E9}" type="presParOf" srcId="{54070FDB-34A6-486E-8EFA-13F2455DC7B8}" destId="{B0B15762-B3F3-443E-BC17-7A5515267237}" srcOrd="4" destOrd="0" presId="urn:microsoft.com/office/officeart/2005/8/layout/venn1"/>
    <dgm:cxn modelId="{552EFD83-E047-4913-8DE6-9D42424F6CB8}" type="presParOf" srcId="{54070FDB-34A6-486E-8EFA-13F2455DC7B8}" destId="{3E3122F2-9BC5-44B3-BFC1-532C371ADF5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6C9E17-A8CF-4B0C-A24F-37BEBABEA504}" type="doc">
      <dgm:prSet loTypeId="urn:microsoft.com/office/officeart/2005/8/layout/venn1" loCatId="relationship" qsTypeId="urn:microsoft.com/office/officeart/2005/8/quickstyle/simple1" qsCatId="simple" csTypeId="urn:microsoft.com/office/officeart/2005/8/colors/colorful1#10" csCatId="colorful" phldr="1"/>
      <dgm:spPr/>
    </dgm:pt>
    <dgm:pt modelId="{EE66252B-FC7E-43F5-A6D0-8BAFC6F35B05}">
      <dgm:prSet phldrT="[Text]"/>
      <dgm:spPr/>
      <dgm:t>
        <a:bodyPr/>
        <a:lstStyle/>
        <a:p>
          <a:r>
            <a:rPr lang="en-US" b="1">
              <a:latin typeface="Arial Narrow" pitchFamily="34" charset="0"/>
            </a:rPr>
            <a:t>Tujuan Ranah kognitif</a:t>
          </a:r>
        </a:p>
      </dgm:t>
    </dgm:pt>
    <dgm:pt modelId="{44DD6B9F-F8D2-4D26-ABA2-A121F0175A73}" type="parTrans" cxnId="{A8C3187E-CB41-4061-B90E-8A58BD133BE6}">
      <dgm:prSet/>
      <dgm:spPr/>
      <dgm:t>
        <a:bodyPr/>
        <a:lstStyle/>
        <a:p>
          <a:endParaRPr lang="en-US" b="1">
            <a:latin typeface="Arial Narrow" pitchFamily="34" charset="0"/>
          </a:endParaRPr>
        </a:p>
      </dgm:t>
    </dgm:pt>
    <dgm:pt modelId="{B5C3E130-12CB-4D44-ABBB-5AF10B181A24}" type="sibTrans" cxnId="{A8C3187E-CB41-4061-B90E-8A58BD133BE6}">
      <dgm:prSet/>
      <dgm:spPr/>
      <dgm:t>
        <a:bodyPr/>
        <a:lstStyle/>
        <a:p>
          <a:endParaRPr lang="en-US" b="1">
            <a:latin typeface="Arial Narrow" pitchFamily="34" charset="0"/>
          </a:endParaRPr>
        </a:p>
      </dgm:t>
    </dgm:pt>
    <dgm:pt modelId="{EC94F4C9-807E-4DD6-A20A-B321B611D02B}">
      <dgm:prSet phldrT="[Text]"/>
      <dgm:spPr/>
      <dgm:t>
        <a:bodyPr/>
        <a:lstStyle/>
        <a:p>
          <a:r>
            <a:rPr lang="en-US" b="1">
              <a:latin typeface="Arial Narrow" pitchFamily="34" charset="0"/>
            </a:rPr>
            <a:t>Tujuan Ranah psikomotor</a:t>
          </a:r>
        </a:p>
      </dgm:t>
    </dgm:pt>
    <dgm:pt modelId="{03C991B7-F6E5-4634-BFD3-E94E4C323BBE}" type="parTrans" cxnId="{3243FCC4-BA20-4182-91A0-62A2DDCAC635}">
      <dgm:prSet/>
      <dgm:spPr/>
      <dgm:t>
        <a:bodyPr/>
        <a:lstStyle/>
        <a:p>
          <a:endParaRPr lang="en-US" b="1">
            <a:latin typeface="Arial Narrow" pitchFamily="34" charset="0"/>
          </a:endParaRPr>
        </a:p>
      </dgm:t>
    </dgm:pt>
    <dgm:pt modelId="{20FC9FEA-7445-45F3-BE3B-1351A130F11E}" type="sibTrans" cxnId="{3243FCC4-BA20-4182-91A0-62A2DDCAC635}">
      <dgm:prSet/>
      <dgm:spPr/>
      <dgm:t>
        <a:bodyPr/>
        <a:lstStyle/>
        <a:p>
          <a:endParaRPr lang="en-US" b="1">
            <a:latin typeface="Arial Narrow" pitchFamily="34" charset="0"/>
          </a:endParaRPr>
        </a:p>
      </dgm:t>
    </dgm:pt>
    <dgm:pt modelId="{EB27C6BC-EA20-44FA-B78F-4B5F940BABAD}">
      <dgm:prSet phldrT="[Text]"/>
      <dgm:spPr/>
      <dgm:t>
        <a:bodyPr/>
        <a:lstStyle/>
        <a:p>
          <a:r>
            <a:rPr lang="en-US" b="1">
              <a:latin typeface="Arial Narrow" pitchFamily="34" charset="0"/>
            </a:rPr>
            <a:t>Tujuan Ranah afektif</a:t>
          </a:r>
        </a:p>
      </dgm:t>
    </dgm:pt>
    <dgm:pt modelId="{DF0B4206-5CAB-4175-828F-E351B0468276}" type="parTrans" cxnId="{3E00943E-FEB4-4890-B6CB-914667A3DA87}">
      <dgm:prSet/>
      <dgm:spPr/>
      <dgm:t>
        <a:bodyPr/>
        <a:lstStyle/>
        <a:p>
          <a:endParaRPr lang="en-US" b="1">
            <a:latin typeface="Arial Narrow" pitchFamily="34" charset="0"/>
          </a:endParaRPr>
        </a:p>
      </dgm:t>
    </dgm:pt>
    <dgm:pt modelId="{DD248974-EBA4-41A3-B63A-73110B30A83E}" type="sibTrans" cxnId="{3E00943E-FEB4-4890-B6CB-914667A3DA87}">
      <dgm:prSet/>
      <dgm:spPr/>
      <dgm:t>
        <a:bodyPr/>
        <a:lstStyle/>
        <a:p>
          <a:endParaRPr lang="en-US" b="1">
            <a:latin typeface="Arial Narrow" pitchFamily="34" charset="0"/>
          </a:endParaRPr>
        </a:p>
      </dgm:t>
    </dgm:pt>
    <dgm:pt modelId="{54070FDB-34A6-486E-8EFA-13F2455DC7B8}" type="pres">
      <dgm:prSet presAssocID="{F76C9E17-A8CF-4B0C-A24F-37BEBABEA504}" presName="compositeShape" presStyleCnt="0">
        <dgm:presLayoutVars>
          <dgm:chMax val="7"/>
          <dgm:dir/>
          <dgm:resizeHandles val="exact"/>
        </dgm:presLayoutVars>
      </dgm:prSet>
      <dgm:spPr/>
    </dgm:pt>
    <dgm:pt modelId="{9B3761F2-F087-46D1-82F0-C8DC97DEFF48}" type="pres">
      <dgm:prSet presAssocID="{EE66252B-FC7E-43F5-A6D0-8BAFC6F35B05}" presName="circ1" presStyleLbl="vennNode1" presStyleIdx="0" presStyleCnt="3"/>
      <dgm:spPr/>
    </dgm:pt>
    <dgm:pt modelId="{99EA75BB-DDFD-4EDE-9A1F-1E8F147BDC6E}" type="pres">
      <dgm:prSet presAssocID="{EE66252B-FC7E-43F5-A6D0-8BAFC6F35B05}" presName="circ1Tx" presStyleLbl="revTx" presStyleIdx="0" presStyleCnt="0">
        <dgm:presLayoutVars>
          <dgm:chMax val="0"/>
          <dgm:chPref val="0"/>
          <dgm:bulletEnabled val="1"/>
        </dgm:presLayoutVars>
      </dgm:prSet>
      <dgm:spPr/>
    </dgm:pt>
    <dgm:pt modelId="{7681713E-C246-476A-AFF3-1FDEA50686CC}" type="pres">
      <dgm:prSet presAssocID="{EC94F4C9-807E-4DD6-A20A-B321B611D02B}" presName="circ2" presStyleLbl="vennNode1" presStyleIdx="1" presStyleCnt="3"/>
      <dgm:spPr/>
    </dgm:pt>
    <dgm:pt modelId="{56AA381C-A083-4681-8385-8C79BB040AF5}" type="pres">
      <dgm:prSet presAssocID="{EC94F4C9-807E-4DD6-A20A-B321B611D02B}" presName="circ2Tx" presStyleLbl="revTx" presStyleIdx="0" presStyleCnt="0">
        <dgm:presLayoutVars>
          <dgm:chMax val="0"/>
          <dgm:chPref val="0"/>
          <dgm:bulletEnabled val="1"/>
        </dgm:presLayoutVars>
      </dgm:prSet>
      <dgm:spPr/>
    </dgm:pt>
    <dgm:pt modelId="{B0B15762-B3F3-443E-BC17-7A5515267237}" type="pres">
      <dgm:prSet presAssocID="{EB27C6BC-EA20-44FA-B78F-4B5F940BABAD}" presName="circ3" presStyleLbl="vennNode1" presStyleIdx="2" presStyleCnt="3"/>
      <dgm:spPr/>
    </dgm:pt>
    <dgm:pt modelId="{3E3122F2-9BC5-44B3-BFC1-532C371ADF55}" type="pres">
      <dgm:prSet presAssocID="{EB27C6BC-EA20-44FA-B78F-4B5F940BABAD}" presName="circ3Tx" presStyleLbl="revTx" presStyleIdx="0" presStyleCnt="0">
        <dgm:presLayoutVars>
          <dgm:chMax val="0"/>
          <dgm:chPref val="0"/>
          <dgm:bulletEnabled val="1"/>
        </dgm:presLayoutVars>
      </dgm:prSet>
      <dgm:spPr/>
    </dgm:pt>
  </dgm:ptLst>
  <dgm:cxnLst>
    <dgm:cxn modelId="{3E00943E-FEB4-4890-B6CB-914667A3DA87}" srcId="{F76C9E17-A8CF-4B0C-A24F-37BEBABEA504}" destId="{EB27C6BC-EA20-44FA-B78F-4B5F940BABAD}" srcOrd="2" destOrd="0" parTransId="{DF0B4206-5CAB-4175-828F-E351B0468276}" sibTransId="{DD248974-EBA4-41A3-B63A-73110B30A83E}"/>
    <dgm:cxn modelId="{AF3E5D5B-1C61-45AB-B9E8-36ABB2BB2609}" type="presOf" srcId="{EB27C6BC-EA20-44FA-B78F-4B5F940BABAD}" destId="{B0B15762-B3F3-443E-BC17-7A5515267237}" srcOrd="0" destOrd="0" presId="urn:microsoft.com/office/officeart/2005/8/layout/venn1"/>
    <dgm:cxn modelId="{65C1266C-AD11-48C5-9FB8-5D795D2E09F7}" type="presOf" srcId="{EE66252B-FC7E-43F5-A6D0-8BAFC6F35B05}" destId="{9B3761F2-F087-46D1-82F0-C8DC97DEFF48}" srcOrd="0" destOrd="0" presId="urn:microsoft.com/office/officeart/2005/8/layout/venn1"/>
    <dgm:cxn modelId="{7630DB6D-4E3A-46FC-85A3-818EA318E9C6}" type="presOf" srcId="{EC94F4C9-807E-4DD6-A20A-B321B611D02B}" destId="{7681713E-C246-476A-AFF3-1FDEA50686CC}" srcOrd="0" destOrd="0" presId="urn:microsoft.com/office/officeart/2005/8/layout/venn1"/>
    <dgm:cxn modelId="{A8C3187E-CB41-4061-B90E-8A58BD133BE6}" srcId="{F76C9E17-A8CF-4B0C-A24F-37BEBABEA504}" destId="{EE66252B-FC7E-43F5-A6D0-8BAFC6F35B05}" srcOrd="0" destOrd="0" parTransId="{44DD6B9F-F8D2-4D26-ABA2-A121F0175A73}" sibTransId="{B5C3E130-12CB-4D44-ABBB-5AF10B181A24}"/>
    <dgm:cxn modelId="{A79ED387-15B8-4CB5-B3B2-14F23DDB2722}" type="presOf" srcId="{EC94F4C9-807E-4DD6-A20A-B321B611D02B}" destId="{56AA381C-A083-4681-8385-8C79BB040AF5}" srcOrd="1" destOrd="0" presId="urn:microsoft.com/office/officeart/2005/8/layout/venn1"/>
    <dgm:cxn modelId="{B5D01095-806D-4A88-ACB2-C993E9A92FEB}" type="presOf" srcId="{EB27C6BC-EA20-44FA-B78F-4B5F940BABAD}" destId="{3E3122F2-9BC5-44B3-BFC1-532C371ADF55}" srcOrd="1" destOrd="0" presId="urn:microsoft.com/office/officeart/2005/8/layout/venn1"/>
    <dgm:cxn modelId="{ADCFC8A3-0D11-4EB7-A766-95A49E79B059}" type="presOf" srcId="{EE66252B-FC7E-43F5-A6D0-8BAFC6F35B05}" destId="{99EA75BB-DDFD-4EDE-9A1F-1E8F147BDC6E}" srcOrd="1" destOrd="0" presId="urn:microsoft.com/office/officeart/2005/8/layout/venn1"/>
    <dgm:cxn modelId="{3243FCC4-BA20-4182-91A0-62A2DDCAC635}" srcId="{F76C9E17-A8CF-4B0C-A24F-37BEBABEA504}" destId="{EC94F4C9-807E-4DD6-A20A-B321B611D02B}" srcOrd="1" destOrd="0" parTransId="{03C991B7-F6E5-4634-BFD3-E94E4C323BBE}" sibTransId="{20FC9FEA-7445-45F3-BE3B-1351A130F11E}"/>
    <dgm:cxn modelId="{59D307D0-8759-431F-89FD-789A61D0EE8D}" type="presOf" srcId="{F76C9E17-A8CF-4B0C-A24F-37BEBABEA504}" destId="{54070FDB-34A6-486E-8EFA-13F2455DC7B8}" srcOrd="0" destOrd="0" presId="urn:microsoft.com/office/officeart/2005/8/layout/venn1"/>
    <dgm:cxn modelId="{A35C7243-36F7-468A-8D25-523D5625742C}" type="presParOf" srcId="{54070FDB-34A6-486E-8EFA-13F2455DC7B8}" destId="{9B3761F2-F087-46D1-82F0-C8DC97DEFF48}" srcOrd="0" destOrd="0" presId="urn:microsoft.com/office/officeart/2005/8/layout/venn1"/>
    <dgm:cxn modelId="{DCDC437C-ADFE-4D8F-8D44-6D52B2E4D1B1}" type="presParOf" srcId="{54070FDB-34A6-486E-8EFA-13F2455DC7B8}" destId="{99EA75BB-DDFD-4EDE-9A1F-1E8F147BDC6E}" srcOrd="1" destOrd="0" presId="urn:microsoft.com/office/officeart/2005/8/layout/venn1"/>
    <dgm:cxn modelId="{3176CCEB-2FA6-4D47-A234-7580819FBC24}" type="presParOf" srcId="{54070FDB-34A6-486E-8EFA-13F2455DC7B8}" destId="{7681713E-C246-476A-AFF3-1FDEA50686CC}" srcOrd="2" destOrd="0" presId="urn:microsoft.com/office/officeart/2005/8/layout/venn1"/>
    <dgm:cxn modelId="{5FBD8F71-88E4-488F-B91D-994B7ADF7EF8}" type="presParOf" srcId="{54070FDB-34A6-486E-8EFA-13F2455DC7B8}" destId="{56AA381C-A083-4681-8385-8C79BB040AF5}" srcOrd="3" destOrd="0" presId="urn:microsoft.com/office/officeart/2005/8/layout/venn1"/>
    <dgm:cxn modelId="{A077B0A3-C923-4E2C-B1D9-EE7238BE852A}" type="presParOf" srcId="{54070FDB-34A6-486E-8EFA-13F2455DC7B8}" destId="{B0B15762-B3F3-443E-BC17-7A5515267237}" srcOrd="4" destOrd="0" presId="urn:microsoft.com/office/officeart/2005/8/layout/venn1"/>
    <dgm:cxn modelId="{5B5FD988-0210-4660-9133-7186D613B172}" type="presParOf" srcId="{54070FDB-34A6-486E-8EFA-13F2455DC7B8}" destId="{3E3122F2-9BC5-44B3-BFC1-532C371ADF55}"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BEE6BD-35F7-47CB-A90C-9A4D6964D3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7B3F921-97F8-4F84-AB31-B4D532F0136F}">
      <dgm:prSet phldrT="[Text]"/>
      <dgm:spPr/>
      <dgm:t>
        <a:bodyPr/>
        <a:lstStyle/>
        <a:p>
          <a:r>
            <a:rPr lang="en-US" b="1">
              <a:solidFill>
                <a:srgbClr val="FFFF00"/>
              </a:solidFill>
              <a:latin typeface="Bookman Old Style" panose="02050604050505020204" pitchFamily="18" charset="0"/>
            </a:rPr>
            <a:t>Kurikulum Pendidikan Tinggi</a:t>
          </a:r>
        </a:p>
      </dgm:t>
    </dgm:pt>
    <dgm:pt modelId="{A5AC0366-CD7A-4473-8BD7-8E6B1F872B97}" type="parTrans" cxnId="{4F78C585-FE14-4F6F-95F1-9E17B89172E9}">
      <dgm:prSet/>
      <dgm:spPr/>
      <dgm:t>
        <a:bodyPr/>
        <a:lstStyle/>
        <a:p>
          <a:endParaRPr lang="en-US">
            <a:latin typeface="Arial Narrow" pitchFamily="34" charset="0"/>
          </a:endParaRPr>
        </a:p>
      </dgm:t>
    </dgm:pt>
    <dgm:pt modelId="{252E2E91-A4B7-46C3-B912-5686BDC0A1F3}" type="sibTrans" cxnId="{4F78C585-FE14-4F6F-95F1-9E17B89172E9}">
      <dgm:prSet/>
      <dgm:spPr/>
      <dgm:t>
        <a:bodyPr/>
        <a:lstStyle/>
        <a:p>
          <a:endParaRPr lang="en-US">
            <a:latin typeface="Arial Narrow" pitchFamily="34" charset="0"/>
          </a:endParaRPr>
        </a:p>
      </dgm:t>
    </dgm:pt>
    <dgm:pt modelId="{CCBA6D71-1FE9-45DC-9467-6958915A4BE3}">
      <dgm:prSet phldrT="[Text]" custT="1"/>
      <dgm:spPr/>
      <dgm:t>
        <a:bodyPr/>
        <a:lstStyle/>
        <a:p>
          <a:r>
            <a:rPr lang="en-US" sz="3500" b="1">
              <a:solidFill>
                <a:schemeClr val="accent4"/>
              </a:solidFill>
              <a:latin typeface="Arial Narrow" pitchFamily="34" charset="0"/>
            </a:rPr>
            <a:t>Seperangkat rencana dan pengaturan mengenai tujuan, isi, dan bahan ajar serta cara </a:t>
          </a:r>
          <a:r>
            <a:rPr lang="en-US" sz="3500">
              <a:latin typeface="Arial Narrow" pitchFamily="34" charset="0"/>
            </a:rPr>
            <a:t>yang digunakan sebagai </a:t>
          </a:r>
          <a:r>
            <a:rPr lang="en-US" sz="3500" b="1">
              <a:solidFill>
                <a:schemeClr val="accent4"/>
              </a:solidFill>
              <a:latin typeface="Arial Narrow" pitchFamily="34" charset="0"/>
            </a:rPr>
            <a:t>pedoman penyelenggaraan kegiatan pembelajaran </a:t>
          </a:r>
          <a:r>
            <a:rPr lang="en-US" sz="3500">
              <a:latin typeface="Arial Narrow" pitchFamily="34" charset="0"/>
            </a:rPr>
            <a:t>untuk mencapai </a:t>
          </a:r>
          <a:r>
            <a:rPr lang="en-US" sz="3500">
              <a:solidFill>
                <a:srgbClr val="C00000"/>
              </a:solidFill>
              <a:latin typeface="Arial Narrow" pitchFamily="34" charset="0"/>
            </a:rPr>
            <a:t>tujuan pendidikan tinggi</a:t>
          </a:r>
        </a:p>
      </dgm:t>
    </dgm:pt>
    <dgm:pt modelId="{F4BC9473-4AE5-4573-B9B8-F1B91E5CA46F}" type="parTrans" cxnId="{EB7853F6-A3A3-413E-9D4C-1F135B04A35E}">
      <dgm:prSet/>
      <dgm:spPr/>
      <dgm:t>
        <a:bodyPr/>
        <a:lstStyle/>
        <a:p>
          <a:endParaRPr lang="en-US">
            <a:latin typeface="Arial Narrow" pitchFamily="34" charset="0"/>
          </a:endParaRPr>
        </a:p>
      </dgm:t>
    </dgm:pt>
    <dgm:pt modelId="{8B6B244F-7EB1-4057-B83D-909E02706C87}" type="sibTrans" cxnId="{EB7853F6-A3A3-413E-9D4C-1F135B04A35E}">
      <dgm:prSet/>
      <dgm:spPr/>
      <dgm:t>
        <a:bodyPr/>
        <a:lstStyle/>
        <a:p>
          <a:endParaRPr lang="en-US">
            <a:latin typeface="Arial Narrow" pitchFamily="34" charset="0"/>
          </a:endParaRPr>
        </a:p>
      </dgm:t>
    </dgm:pt>
    <dgm:pt modelId="{A658581E-620D-4014-8651-60E0B029C563}">
      <dgm:prSet phldrT="[Text]" custT="1"/>
      <dgm:spPr/>
      <dgm:t>
        <a:bodyPr/>
        <a:lstStyle/>
        <a:p>
          <a:r>
            <a:rPr lang="en-US" sz="2400">
              <a:latin typeface="Arial Narrow" pitchFamily="34" charset="0"/>
            </a:rPr>
            <a:t>(UU Dikti No.12/2012 Pasal 35)</a:t>
          </a:r>
          <a:endParaRPr lang="en-US" sz="3500">
            <a:latin typeface="Arial Narrow" pitchFamily="34" charset="0"/>
          </a:endParaRPr>
        </a:p>
      </dgm:t>
    </dgm:pt>
    <dgm:pt modelId="{F4BBCBB9-DF6E-455D-B7BE-3DFB54783752}" type="parTrans" cxnId="{964B0871-543B-41D3-B7B4-11A986290C76}">
      <dgm:prSet/>
      <dgm:spPr/>
      <dgm:t>
        <a:bodyPr/>
        <a:lstStyle/>
        <a:p>
          <a:endParaRPr lang="en-US"/>
        </a:p>
      </dgm:t>
    </dgm:pt>
    <dgm:pt modelId="{51B78809-15A1-4E16-9A29-D767629B4BE6}" type="sibTrans" cxnId="{964B0871-543B-41D3-B7B4-11A986290C76}">
      <dgm:prSet/>
      <dgm:spPr/>
      <dgm:t>
        <a:bodyPr/>
        <a:lstStyle/>
        <a:p>
          <a:endParaRPr lang="en-US"/>
        </a:p>
      </dgm:t>
    </dgm:pt>
    <dgm:pt modelId="{C72E08E4-F435-4963-9BB1-3548AD136727}" type="pres">
      <dgm:prSet presAssocID="{8BBEE6BD-35F7-47CB-A90C-9A4D6964D33B}" presName="linear" presStyleCnt="0">
        <dgm:presLayoutVars>
          <dgm:animLvl val="lvl"/>
          <dgm:resizeHandles val="exact"/>
        </dgm:presLayoutVars>
      </dgm:prSet>
      <dgm:spPr/>
    </dgm:pt>
    <dgm:pt modelId="{883F3FB0-C84E-420C-A82D-70E0AA3D756A}" type="pres">
      <dgm:prSet presAssocID="{97B3F921-97F8-4F84-AB31-B4D532F0136F}" presName="parentText" presStyleLbl="node1" presStyleIdx="0" presStyleCnt="1">
        <dgm:presLayoutVars>
          <dgm:chMax val="0"/>
          <dgm:bulletEnabled val="1"/>
        </dgm:presLayoutVars>
      </dgm:prSet>
      <dgm:spPr/>
    </dgm:pt>
    <dgm:pt modelId="{B076B554-E522-41ED-970A-4B22754D842E}" type="pres">
      <dgm:prSet presAssocID="{97B3F921-97F8-4F84-AB31-B4D532F0136F}" presName="childText" presStyleLbl="revTx" presStyleIdx="0" presStyleCnt="1">
        <dgm:presLayoutVars>
          <dgm:bulletEnabled val="1"/>
        </dgm:presLayoutVars>
      </dgm:prSet>
      <dgm:spPr/>
    </dgm:pt>
  </dgm:ptLst>
  <dgm:cxnLst>
    <dgm:cxn modelId="{8034815C-0370-4D3F-8701-01D5A1423AF4}" type="presOf" srcId="{A658581E-620D-4014-8651-60E0B029C563}" destId="{B076B554-E522-41ED-970A-4B22754D842E}" srcOrd="0" destOrd="1" presId="urn:microsoft.com/office/officeart/2005/8/layout/vList2"/>
    <dgm:cxn modelId="{AB980547-FDA0-4ED9-B1B3-D03A48D1A213}" type="presOf" srcId="{8BBEE6BD-35F7-47CB-A90C-9A4D6964D33B}" destId="{C72E08E4-F435-4963-9BB1-3548AD136727}" srcOrd="0" destOrd="0" presId="urn:microsoft.com/office/officeart/2005/8/layout/vList2"/>
    <dgm:cxn modelId="{3D234A67-D1AD-46EF-B2AD-1D6345CB3CAE}" type="presOf" srcId="{CCBA6D71-1FE9-45DC-9467-6958915A4BE3}" destId="{B076B554-E522-41ED-970A-4B22754D842E}" srcOrd="0" destOrd="0" presId="urn:microsoft.com/office/officeart/2005/8/layout/vList2"/>
    <dgm:cxn modelId="{964B0871-543B-41D3-B7B4-11A986290C76}" srcId="{97B3F921-97F8-4F84-AB31-B4D532F0136F}" destId="{A658581E-620D-4014-8651-60E0B029C563}" srcOrd="1" destOrd="0" parTransId="{F4BBCBB9-DF6E-455D-B7BE-3DFB54783752}" sibTransId="{51B78809-15A1-4E16-9A29-D767629B4BE6}"/>
    <dgm:cxn modelId="{4F78C585-FE14-4F6F-95F1-9E17B89172E9}" srcId="{8BBEE6BD-35F7-47CB-A90C-9A4D6964D33B}" destId="{97B3F921-97F8-4F84-AB31-B4D532F0136F}" srcOrd="0" destOrd="0" parTransId="{A5AC0366-CD7A-4473-8BD7-8E6B1F872B97}" sibTransId="{252E2E91-A4B7-46C3-B912-5686BDC0A1F3}"/>
    <dgm:cxn modelId="{20B3A88D-45D3-4A64-AEC4-F49AAA90640B}" type="presOf" srcId="{97B3F921-97F8-4F84-AB31-B4D532F0136F}" destId="{883F3FB0-C84E-420C-A82D-70E0AA3D756A}" srcOrd="0" destOrd="0" presId="urn:microsoft.com/office/officeart/2005/8/layout/vList2"/>
    <dgm:cxn modelId="{EB7853F6-A3A3-413E-9D4C-1F135B04A35E}" srcId="{97B3F921-97F8-4F84-AB31-B4D532F0136F}" destId="{CCBA6D71-1FE9-45DC-9467-6958915A4BE3}" srcOrd="0" destOrd="0" parTransId="{F4BC9473-4AE5-4573-B9B8-F1B91E5CA46F}" sibTransId="{8B6B244F-7EB1-4057-B83D-909E02706C87}"/>
    <dgm:cxn modelId="{B52B919A-B28F-4C10-ADA6-F59DA1D8B568}" type="presParOf" srcId="{C72E08E4-F435-4963-9BB1-3548AD136727}" destId="{883F3FB0-C84E-420C-A82D-70E0AA3D756A}" srcOrd="0" destOrd="0" presId="urn:microsoft.com/office/officeart/2005/8/layout/vList2"/>
    <dgm:cxn modelId="{58828439-4B42-4222-892C-56F63D7F19CC}" type="presParOf" srcId="{C72E08E4-F435-4963-9BB1-3548AD136727}" destId="{B076B554-E522-41ED-970A-4B22754D842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BEE6BD-35F7-47CB-A90C-9A4D6964D3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7B3F921-97F8-4F84-AB31-B4D532F0136F}">
      <dgm:prSet phldrT="[Text]"/>
      <dgm:spPr/>
      <dgm:t>
        <a:bodyPr/>
        <a:lstStyle/>
        <a:p>
          <a:r>
            <a:rPr lang="en-US" b="1">
              <a:solidFill>
                <a:srgbClr val="FFFF00"/>
              </a:solidFill>
              <a:latin typeface="Bookman Old Style" panose="02050604050505020204" pitchFamily="18" charset="0"/>
            </a:rPr>
            <a:t>Kurikulum</a:t>
          </a:r>
        </a:p>
      </dgm:t>
    </dgm:pt>
    <dgm:pt modelId="{A5AC0366-CD7A-4473-8BD7-8E6B1F872B97}" type="parTrans" cxnId="{4F78C585-FE14-4F6F-95F1-9E17B89172E9}">
      <dgm:prSet/>
      <dgm:spPr/>
      <dgm:t>
        <a:bodyPr/>
        <a:lstStyle/>
        <a:p>
          <a:endParaRPr lang="en-US">
            <a:latin typeface="Arial Narrow" pitchFamily="34" charset="0"/>
          </a:endParaRPr>
        </a:p>
      </dgm:t>
    </dgm:pt>
    <dgm:pt modelId="{252E2E91-A4B7-46C3-B912-5686BDC0A1F3}" type="sibTrans" cxnId="{4F78C585-FE14-4F6F-95F1-9E17B89172E9}">
      <dgm:prSet/>
      <dgm:spPr/>
      <dgm:t>
        <a:bodyPr/>
        <a:lstStyle/>
        <a:p>
          <a:endParaRPr lang="en-US">
            <a:latin typeface="Arial Narrow" pitchFamily="34" charset="0"/>
          </a:endParaRPr>
        </a:p>
      </dgm:t>
    </dgm:pt>
    <dgm:pt modelId="{CCBA6D71-1FE9-45DC-9467-6958915A4BE3}">
      <dgm:prSet phldrT="[Text]" custT="1"/>
      <dgm:spPr/>
      <dgm:t>
        <a:bodyPr/>
        <a:lstStyle/>
        <a:p>
          <a:r>
            <a:rPr lang="en-US" sz="2800" b="1">
              <a:solidFill>
                <a:schemeClr val="accent4"/>
              </a:solidFill>
              <a:latin typeface="Arial Narrow" pitchFamily="34" charset="0"/>
            </a:rPr>
            <a:t>Seperangkat rencana dan pengaturan </a:t>
          </a:r>
          <a:r>
            <a:rPr lang="en-US" sz="2800" b="0">
              <a:solidFill>
                <a:schemeClr val="tx1"/>
              </a:solidFill>
              <a:latin typeface="Arial Narrow" pitchFamily="34" charset="0"/>
            </a:rPr>
            <a:t>mengenai</a:t>
          </a:r>
        </a:p>
      </dgm:t>
    </dgm:pt>
    <dgm:pt modelId="{F4BC9473-4AE5-4573-B9B8-F1B91E5CA46F}" type="parTrans" cxnId="{EB7853F6-A3A3-413E-9D4C-1F135B04A35E}">
      <dgm:prSet/>
      <dgm:spPr/>
      <dgm:t>
        <a:bodyPr/>
        <a:lstStyle/>
        <a:p>
          <a:endParaRPr lang="en-US">
            <a:latin typeface="Arial Narrow" pitchFamily="34" charset="0"/>
          </a:endParaRPr>
        </a:p>
      </dgm:t>
    </dgm:pt>
    <dgm:pt modelId="{8B6B244F-7EB1-4057-B83D-909E02706C87}" type="sibTrans" cxnId="{EB7853F6-A3A3-413E-9D4C-1F135B04A35E}">
      <dgm:prSet/>
      <dgm:spPr/>
      <dgm:t>
        <a:bodyPr/>
        <a:lstStyle/>
        <a:p>
          <a:endParaRPr lang="en-US">
            <a:latin typeface="Arial Narrow" pitchFamily="34" charset="0"/>
          </a:endParaRPr>
        </a:p>
      </dgm:t>
    </dgm:pt>
    <dgm:pt modelId="{A658581E-620D-4014-8651-60E0B029C563}">
      <dgm:prSet phldrT="[Text]" custT="1"/>
      <dgm:spPr/>
      <dgm:t>
        <a:bodyPr/>
        <a:lstStyle/>
        <a:p>
          <a:r>
            <a:rPr lang="en-US" sz="1800">
              <a:latin typeface="Arial Narrow" pitchFamily="34" charset="0"/>
            </a:rPr>
            <a:t>(PermenRistekDikti No.44/2015 Pasal 1)</a:t>
          </a:r>
          <a:endParaRPr lang="en-US" sz="2800">
            <a:latin typeface="Arial Narrow" pitchFamily="34" charset="0"/>
          </a:endParaRPr>
        </a:p>
      </dgm:t>
    </dgm:pt>
    <dgm:pt modelId="{F4BBCBB9-DF6E-455D-B7BE-3DFB54783752}" type="parTrans" cxnId="{964B0871-543B-41D3-B7B4-11A986290C76}">
      <dgm:prSet/>
      <dgm:spPr/>
      <dgm:t>
        <a:bodyPr/>
        <a:lstStyle/>
        <a:p>
          <a:endParaRPr lang="en-US"/>
        </a:p>
      </dgm:t>
    </dgm:pt>
    <dgm:pt modelId="{51B78809-15A1-4E16-9A29-D767629B4BE6}" type="sibTrans" cxnId="{964B0871-543B-41D3-B7B4-11A986290C76}">
      <dgm:prSet/>
      <dgm:spPr/>
      <dgm:t>
        <a:bodyPr/>
        <a:lstStyle/>
        <a:p>
          <a:endParaRPr lang="en-US"/>
        </a:p>
      </dgm:t>
    </dgm:pt>
    <dgm:pt modelId="{F227E357-70F8-49A5-99E5-522FDFE41D90}">
      <dgm:prSet phldrT="[Text]" custT="1"/>
      <dgm:spPr/>
      <dgm:t>
        <a:bodyPr/>
        <a:lstStyle/>
        <a:p>
          <a:r>
            <a:rPr lang="en-US" sz="2800" b="0">
              <a:solidFill>
                <a:srgbClr val="C00000"/>
              </a:solidFill>
              <a:latin typeface="Arial Narrow" pitchFamily="34" charset="0"/>
            </a:rPr>
            <a:t>Capaian pembelajaran lulusan</a:t>
          </a:r>
        </a:p>
      </dgm:t>
    </dgm:pt>
    <dgm:pt modelId="{51D6D34D-28D4-45EA-AF35-CE1BB74E1876}" type="parTrans" cxnId="{14D06398-FB3E-4A2D-8F4E-EDDCFA413435}">
      <dgm:prSet/>
      <dgm:spPr/>
      <dgm:t>
        <a:bodyPr/>
        <a:lstStyle/>
        <a:p>
          <a:endParaRPr lang="en-US"/>
        </a:p>
      </dgm:t>
    </dgm:pt>
    <dgm:pt modelId="{3A9B4853-3019-43FF-93F7-F8C71FFB04C7}" type="sibTrans" cxnId="{14D06398-FB3E-4A2D-8F4E-EDDCFA413435}">
      <dgm:prSet/>
      <dgm:spPr/>
      <dgm:t>
        <a:bodyPr/>
        <a:lstStyle/>
        <a:p>
          <a:endParaRPr lang="en-US"/>
        </a:p>
      </dgm:t>
    </dgm:pt>
    <dgm:pt modelId="{D74D7E26-FECA-461A-A2CD-BA45AF8C86ED}">
      <dgm:prSet phldrT="[Text]" custT="1"/>
      <dgm:spPr/>
      <dgm:t>
        <a:bodyPr/>
        <a:lstStyle/>
        <a:p>
          <a:r>
            <a:rPr lang="en-US" sz="2800">
              <a:latin typeface="Arial Narrow" pitchFamily="34" charset="0"/>
            </a:rPr>
            <a:t>yang digunakan sebagai </a:t>
          </a:r>
          <a:r>
            <a:rPr lang="en-US" sz="2800" b="1">
              <a:solidFill>
                <a:schemeClr val="accent4"/>
              </a:solidFill>
              <a:latin typeface="Arial Narrow" pitchFamily="34" charset="0"/>
            </a:rPr>
            <a:t>pedoman penyelenggaraan progam studi</a:t>
          </a:r>
          <a:endParaRPr lang="en-US" sz="2800">
            <a:solidFill>
              <a:srgbClr val="C00000"/>
            </a:solidFill>
            <a:latin typeface="Arial Narrow" pitchFamily="34" charset="0"/>
          </a:endParaRPr>
        </a:p>
      </dgm:t>
    </dgm:pt>
    <dgm:pt modelId="{9C75B1A4-F19F-4202-B7FB-7E19C6763624}" type="parTrans" cxnId="{44E23E94-6144-4171-A901-6BC421F367CB}">
      <dgm:prSet/>
      <dgm:spPr/>
      <dgm:t>
        <a:bodyPr/>
        <a:lstStyle/>
        <a:p>
          <a:endParaRPr lang="en-US"/>
        </a:p>
      </dgm:t>
    </dgm:pt>
    <dgm:pt modelId="{6BF9D755-F4A1-47B2-85BA-769844471975}" type="sibTrans" cxnId="{44E23E94-6144-4171-A901-6BC421F367CB}">
      <dgm:prSet/>
      <dgm:spPr/>
      <dgm:t>
        <a:bodyPr/>
        <a:lstStyle/>
        <a:p>
          <a:endParaRPr lang="en-US"/>
        </a:p>
      </dgm:t>
    </dgm:pt>
    <dgm:pt modelId="{BA55DA69-7727-4985-A34E-7B9FB704C13D}">
      <dgm:prSet phldrT="[Text]" custT="1"/>
      <dgm:spPr/>
      <dgm:t>
        <a:bodyPr/>
        <a:lstStyle/>
        <a:p>
          <a:r>
            <a:rPr lang="en-US" sz="2800" b="0">
              <a:solidFill>
                <a:srgbClr val="C00000"/>
              </a:solidFill>
              <a:latin typeface="Arial Narrow" pitchFamily="34" charset="0"/>
            </a:rPr>
            <a:t>Bahan kajian</a:t>
          </a:r>
        </a:p>
      </dgm:t>
    </dgm:pt>
    <dgm:pt modelId="{8269D729-A5CC-4247-96D3-E534B2B8E0F0}" type="parTrans" cxnId="{714769AC-9F16-46E7-B341-071BEDC0CD5A}">
      <dgm:prSet/>
      <dgm:spPr/>
      <dgm:t>
        <a:bodyPr/>
        <a:lstStyle/>
        <a:p>
          <a:endParaRPr lang="en-US"/>
        </a:p>
      </dgm:t>
    </dgm:pt>
    <dgm:pt modelId="{D148DC6B-97FE-4B95-A9E9-8137143492BA}" type="sibTrans" cxnId="{714769AC-9F16-46E7-B341-071BEDC0CD5A}">
      <dgm:prSet/>
      <dgm:spPr/>
      <dgm:t>
        <a:bodyPr/>
        <a:lstStyle/>
        <a:p>
          <a:endParaRPr lang="en-US"/>
        </a:p>
      </dgm:t>
    </dgm:pt>
    <dgm:pt modelId="{3DBC7D10-3474-4F04-93E5-08FBD86719B5}">
      <dgm:prSet phldrT="[Text]" custT="1"/>
      <dgm:spPr/>
      <dgm:t>
        <a:bodyPr/>
        <a:lstStyle/>
        <a:p>
          <a:r>
            <a:rPr lang="en-US" sz="2800" b="0">
              <a:solidFill>
                <a:srgbClr val="C00000"/>
              </a:solidFill>
              <a:latin typeface="Arial Narrow" pitchFamily="34" charset="0"/>
            </a:rPr>
            <a:t>Proses</a:t>
          </a:r>
        </a:p>
      </dgm:t>
    </dgm:pt>
    <dgm:pt modelId="{25B84BE9-4707-4F59-AAD4-ED0FA4540AC5}" type="parTrans" cxnId="{4A403BB4-F3F5-465D-A346-87AD8270AC0D}">
      <dgm:prSet/>
      <dgm:spPr/>
      <dgm:t>
        <a:bodyPr/>
        <a:lstStyle/>
        <a:p>
          <a:endParaRPr lang="en-US"/>
        </a:p>
      </dgm:t>
    </dgm:pt>
    <dgm:pt modelId="{8848A44E-2A42-4B9F-9820-D5BE84CA2091}" type="sibTrans" cxnId="{4A403BB4-F3F5-465D-A346-87AD8270AC0D}">
      <dgm:prSet/>
      <dgm:spPr/>
      <dgm:t>
        <a:bodyPr/>
        <a:lstStyle/>
        <a:p>
          <a:endParaRPr lang="en-US"/>
        </a:p>
      </dgm:t>
    </dgm:pt>
    <dgm:pt modelId="{681828EF-6AD0-421B-97F2-CFD802110E1E}">
      <dgm:prSet phldrT="[Text]" custT="1"/>
      <dgm:spPr/>
      <dgm:t>
        <a:bodyPr/>
        <a:lstStyle/>
        <a:p>
          <a:r>
            <a:rPr lang="en-US" sz="2800" b="0">
              <a:solidFill>
                <a:srgbClr val="C00000"/>
              </a:solidFill>
              <a:latin typeface="Arial Narrow" pitchFamily="34" charset="0"/>
            </a:rPr>
            <a:t>Penilaian</a:t>
          </a:r>
        </a:p>
      </dgm:t>
    </dgm:pt>
    <dgm:pt modelId="{EA07DE86-E019-43F2-81DA-7F1652ACCF77}" type="parTrans" cxnId="{5539538B-EDD9-4BED-96B3-876801815F56}">
      <dgm:prSet/>
      <dgm:spPr/>
      <dgm:t>
        <a:bodyPr/>
        <a:lstStyle/>
        <a:p>
          <a:endParaRPr lang="en-US"/>
        </a:p>
      </dgm:t>
    </dgm:pt>
    <dgm:pt modelId="{1C3B1F9D-DCC7-4EEE-B5D5-477BFBC5249E}" type="sibTrans" cxnId="{5539538B-EDD9-4BED-96B3-876801815F56}">
      <dgm:prSet/>
      <dgm:spPr/>
      <dgm:t>
        <a:bodyPr/>
        <a:lstStyle/>
        <a:p>
          <a:endParaRPr lang="en-US"/>
        </a:p>
      </dgm:t>
    </dgm:pt>
    <dgm:pt modelId="{C72E08E4-F435-4963-9BB1-3548AD136727}" type="pres">
      <dgm:prSet presAssocID="{8BBEE6BD-35F7-47CB-A90C-9A4D6964D33B}" presName="linear" presStyleCnt="0">
        <dgm:presLayoutVars>
          <dgm:animLvl val="lvl"/>
          <dgm:resizeHandles val="exact"/>
        </dgm:presLayoutVars>
      </dgm:prSet>
      <dgm:spPr/>
    </dgm:pt>
    <dgm:pt modelId="{883F3FB0-C84E-420C-A82D-70E0AA3D756A}" type="pres">
      <dgm:prSet presAssocID="{97B3F921-97F8-4F84-AB31-B4D532F0136F}" presName="parentText" presStyleLbl="node1" presStyleIdx="0" presStyleCnt="1">
        <dgm:presLayoutVars>
          <dgm:chMax val="0"/>
          <dgm:bulletEnabled val="1"/>
        </dgm:presLayoutVars>
      </dgm:prSet>
      <dgm:spPr/>
    </dgm:pt>
    <dgm:pt modelId="{B076B554-E522-41ED-970A-4B22754D842E}" type="pres">
      <dgm:prSet presAssocID="{97B3F921-97F8-4F84-AB31-B4D532F0136F}" presName="childText" presStyleLbl="revTx" presStyleIdx="0" presStyleCnt="1">
        <dgm:presLayoutVars>
          <dgm:bulletEnabled val="1"/>
        </dgm:presLayoutVars>
      </dgm:prSet>
      <dgm:spPr/>
    </dgm:pt>
  </dgm:ptLst>
  <dgm:cxnLst>
    <dgm:cxn modelId="{E4FF3E23-B0C2-464C-97E6-19EEEF40AD2E}" type="presOf" srcId="{3DBC7D10-3474-4F04-93E5-08FBD86719B5}" destId="{B076B554-E522-41ED-970A-4B22754D842E}" srcOrd="0" destOrd="3" presId="urn:microsoft.com/office/officeart/2005/8/layout/vList2"/>
    <dgm:cxn modelId="{1CEC3169-00C5-48D6-8F7B-6F22D43305A6}" type="presOf" srcId="{F227E357-70F8-49A5-99E5-522FDFE41D90}" destId="{B076B554-E522-41ED-970A-4B22754D842E}" srcOrd="0" destOrd="1" presId="urn:microsoft.com/office/officeart/2005/8/layout/vList2"/>
    <dgm:cxn modelId="{1EE93A50-D679-44F7-A541-11400DBD6B88}" type="presOf" srcId="{681828EF-6AD0-421B-97F2-CFD802110E1E}" destId="{B076B554-E522-41ED-970A-4B22754D842E}" srcOrd="0" destOrd="4" presId="urn:microsoft.com/office/officeart/2005/8/layout/vList2"/>
    <dgm:cxn modelId="{964B0871-543B-41D3-B7B4-11A986290C76}" srcId="{97B3F921-97F8-4F84-AB31-B4D532F0136F}" destId="{A658581E-620D-4014-8651-60E0B029C563}" srcOrd="6" destOrd="0" parTransId="{F4BBCBB9-DF6E-455D-B7BE-3DFB54783752}" sibTransId="{51B78809-15A1-4E16-9A29-D767629B4BE6}"/>
    <dgm:cxn modelId="{4F78C585-FE14-4F6F-95F1-9E17B89172E9}" srcId="{8BBEE6BD-35F7-47CB-A90C-9A4D6964D33B}" destId="{97B3F921-97F8-4F84-AB31-B4D532F0136F}" srcOrd="0" destOrd="0" parTransId="{A5AC0366-CD7A-4473-8BD7-8E6B1F872B97}" sibTransId="{252E2E91-A4B7-46C3-B912-5686BDC0A1F3}"/>
    <dgm:cxn modelId="{5539538B-EDD9-4BED-96B3-876801815F56}" srcId="{97B3F921-97F8-4F84-AB31-B4D532F0136F}" destId="{681828EF-6AD0-421B-97F2-CFD802110E1E}" srcOrd="4" destOrd="0" parTransId="{EA07DE86-E019-43F2-81DA-7F1652ACCF77}" sibTransId="{1C3B1F9D-DCC7-4EEE-B5D5-477BFBC5249E}"/>
    <dgm:cxn modelId="{44E23E94-6144-4171-A901-6BC421F367CB}" srcId="{97B3F921-97F8-4F84-AB31-B4D532F0136F}" destId="{D74D7E26-FECA-461A-A2CD-BA45AF8C86ED}" srcOrd="5" destOrd="0" parTransId="{9C75B1A4-F19F-4202-B7FB-7E19C6763624}" sibTransId="{6BF9D755-F4A1-47B2-85BA-769844471975}"/>
    <dgm:cxn modelId="{14D06398-FB3E-4A2D-8F4E-EDDCFA413435}" srcId="{97B3F921-97F8-4F84-AB31-B4D532F0136F}" destId="{F227E357-70F8-49A5-99E5-522FDFE41D90}" srcOrd="1" destOrd="0" parTransId="{51D6D34D-28D4-45EA-AF35-CE1BB74E1876}" sibTransId="{3A9B4853-3019-43FF-93F7-F8C71FFB04C7}"/>
    <dgm:cxn modelId="{778AA399-C5E2-400A-A495-00D95D8A3946}" type="presOf" srcId="{BA55DA69-7727-4985-A34E-7B9FB704C13D}" destId="{B076B554-E522-41ED-970A-4B22754D842E}" srcOrd="0" destOrd="2" presId="urn:microsoft.com/office/officeart/2005/8/layout/vList2"/>
    <dgm:cxn modelId="{A3BD839A-D89A-47B5-9A68-4B952EB511CA}" type="presOf" srcId="{A658581E-620D-4014-8651-60E0B029C563}" destId="{B076B554-E522-41ED-970A-4B22754D842E}" srcOrd="0" destOrd="6" presId="urn:microsoft.com/office/officeart/2005/8/layout/vList2"/>
    <dgm:cxn modelId="{F5A632A1-E3A2-4CAA-8C5D-F82FCA9E968C}" type="presOf" srcId="{D74D7E26-FECA-461A-A2CD-BA45AF8C86ED}" destId="{B076B554-E522-41ED-970A-4B22754D842E}" srcOrd="0" destOrd="5" presId="urn:microsoft.com/office/officeart/2005/8/layout/vList2"/>
    <dgm:cxn modelId="{F51408A9-DB83-4202-B5CF-E772B56C136D}" type="presOf" srcId="{CCBA6D71-1FE9-45DC-9467-6958915A4BE3}" destId="{B076B554-E522-41ED-970A-4B22754D842E}" srcOrd="0" destOrd="0" presId="urn:microsoft.com/office/officeart/2005/8/layout/vList2"/>
    <dgm:cxn modelId="{714769AC-9F16-46E7-B341-071BEDC0CD5A}" srcId="{97B3F921-97F8-4F84-AB31-B4D532F0136F}" destId="{BA55DA69-7727-4985-A34E-7B9FB704C13D}" srcOrd="2" destOrd="0" parTransId="{8269D729-A5CC-4247-96D3-E534B2B8E0F0}" sibTransId="{D148DC6B-97FE-4B95-A9E9-8137143492BA}"/>
    <dgm:cxn modelId="{4A403BB4-F3F5-465D-A346-87AD8270AC0D}" srcId="{97B3F921-97F8-4F84-AB31-B4D532F0136F}" destId="{3DBC7D10-3474-4F04-93E5-08FBD86719B5}" srcOrd="3" destOrd="0" parTransId="{25B84BE9-4707-4F59-AAD4-ED0FA4540AC5}" sibTransId="{8848A44E-2A42-4B9F-9820-D5BE84CA2091}"/>
    <dgm:cxn modelId="{D9820FDF-E7A5-490A-A70C-08255DD6BD8F}" type="presOf" srcId="{8BBEE6BD-35F7-47CB-A90C-9A4D6964D33B}" destId="{C72E08E4-F435-4963-9BB1-3548AD136727}" srcOrd="0" destOrd="0" presId="urn:microsoft.com/office/officeart/2005/8/layout/vList2"/>
    <dgm:cxn modelId="{31A38CF1-BBEF-44BF-A203-0F497DC5A8FB}" type="presOf" srcId="{97B3F921-97F8-4F84-AB31-B4D532F0136F}" destId="{883F3FB0-C84E-420C-A82D-70E0AA3D756A}" srcOrd="0" destOrd="0" presId="urn:microsoft.com/office/officeart/2005/8/layout/vList2"/>
    <dgm:cxn modelId="{EB7853F6-A3A3-413E-9D4C-1F135B04A35E}" srcId="{97B3F921-97F8-4F84-AB31-B4D532F0136F}" destId="{CCBA6D71-1FE9-45DC-9467-6958915A4BE3}" srcOrd="0" destOrd="0" parTransId="{F4BC9473-4AE5-4573-B9B8-F1B91E5CA46F}" sibTransId="{8B6B244F-7EB1-4057-B83D-909E02706C87}"/>
    <dgm:cxn modelId="{CAE87E25-8D34-4510-B6FB-8A20BD44FB1B}" type="presParOf" srcId="{C72E08E4-F435-4963-9BB1-3548AD136727}" destId="{883F3FB0-C84E-420C-A82D-70E0AA3D756A}" srcOrd="0" destOrd="0" presId="urn:microsoft.com/office/officeart/2005/8/layout/vList2"/>
    <dgm:cxn modelId="{381F6C0A-79A9-4650-A757-6818A588061E}" type="presParOf" srcId="{C72E08E4-F435-4963-9BB1-3548AD136727}" destId="{B076B554-E522-41ED-970A-4B22754D842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C90A91-D3D7-47BF-8F75-10061798A75B}" type="doc">
      <dgm:prSet loTypeId="urn:microsoft.com/office/officeart/2005/8/layout/chart3" loCatId="cycle" qsTypeId="urn:microsoft.com/office/officeart/2005/8/quickstyle/simple1" qsCatId="simple" csTypeId="urn:microsoft.com/office/officeart/2005/8/colors/colorful1#11" csCatId="colorful" phldr="1"/>
      <dgm:spPr/>
    </dgm:pt>
    <dgm:pt modelId="{21B38A28-82F9-4F72-83E1-4EBFE23AF055}">
      <dgm:prSet phldrT="[Text]"/>
      <dgm:spPr/>
      <dgm:t>
        <a:bodyPr/>
        <a:lstStyle/>
        <a:p>
          <a:r>
            <a:rPr lang="en-US">
              <a:latin typeface="Arial Narrow" pitchFamily="34" charset="0"/>
            </a:rPr>
            <a:t>Pengetahuan</a:t>
          </a:r>
        </a:p>
      </dgm:t>
    </dgm:pt>
    <dgm:pt modelId="{E6288606-5A7C-4C1D-8346-470E39F7BEEB}" type="parTrans" cxnId="{D80EC850-EB75-45BE-97AF-7BE56724B767}">
      <dgm:prSet/>
      <dgm:spPr/>
      <dgm:t>
        <a:bodyPr/>
        <a:lstStyle/>
        <a:p>
          <a:endParaRPr lang="en-US">
            <a:latin typeface="Arial Narrow" pitchFamily="34" charset="0"/>
          </a:endParaRPr>
        </a:p>
      </dgm:t>
    </dgm:pt>
    <dgm:pt modelId="{C98234B3-2367-47F2-8432-BCD85F69E4F6}" type="sibTrans" cxnId="{D80EC850-EB75-45BE-97AF-7BE56724B767}">
      <dgm:prSet/>
      <dgm:spPr/>
      <dgm:t>
        <a:bodyPr/>
        <a:lstStyle/>
        <a:p>
          <a:endParaRPr lang="en-US">
            <a:latin typeface="Arial Narrow" pitchFamily="34" charset="0"/>
          </a:endParaRPr>
        </a:p>
      </dgm:t>
    </dgm:pt>
    <dgm:pt modelId="{05F36E71-75BF-4EA8-B224-CDDF97527736}">
      <dgm:prSet phldrT="[Text]"/>
      <dgm:spPr/>
      <dgm:t>
        <a:bodyPr/>
        <a:lstStyle/>
        <a:p>
          <a:r>
            <a:rPr lang="en-US">
              <a:latin typeface="Arial Narrow" pitchFamily="34" charset="0"/>
            </a:rPr>
            <a:t>Keterampilan Umum</a:t>
          </a:r>
        </a:p>
      </dgm:t>
    </dgm:pt>
    <dgm:pt modelId="{01FEFCA6-03AA-411E-9BF9-97BAD782BBDF}" type="parTrans" cxnId="{8AF53FBD-4C3B-4DE8-AB99-21EB6DD1A0BE}">
      <dgm:prSet/>
      <dgm:spPr/>
      <dgm:t>
        <a:bodyPr/>
        <a:lstStyle/>
        <a:p>
          <a:endParaRPr lang="en-US">
            <a:latin typeface="Arial Narrow" pitchFamily="34" charset="0"/>
          </a:endParaRPr>
        </a:p>
      </dgm:t>
    </dgm:pt>
    <dgm:pt modelId="{B4FF2517-137B-49B3-810D-CCE98477E66C}" type="sibTrans" cxnId="{8AF53FBD-4C3B-4DE8-AB99-21EB6DD1A0BE}">
      <dgm:prSet/>
      <dgm:spPr/>
      <dgm:t>
        <a:bodyPr/>
        <a:lstStyle/>
        <a:p>
          <a:endParaRPr lang="en-US">
            <a:latin typeface="Arial Narrow" pitchFamily="34" charset="0"/>
          </a:endParaRPr>
        </a:p>
      </dgm:t>
    </dgm:pt>
    <dgm:pt modelId="{7BF34043-97D4-48FF-AD90-A06367AE93D0}">
      <dgm:prSet phldrT="[Text]"/>
      <dgm:spPr/>
      <dgm:t>
        <a:bodyPr/>
        <a:lstStyle/>
        <a:p>
          <a:r>
            <a:rPr lang="en-US">
              <a:latin typeface="Arial Narrow" pitchFamily="34" charset="0"/>
            </a:rPr>
            <a:t>Sikap</a:t>
          </a:r>
        </a:p>
      </dgm:t>
    </dgm:pt>
    <dgm:pt modelId="{EA42835D-0D20-4B56-9259-6BA4D443AFB4}" type="parTrans" cxnId="{0F4FF567-2948-4FC6-B0CF-928FD500056C}">
      <dgm:prSet/>
      <dgm:spPr/>
      <dgm:t>
        <a:bodyPr/>
        <a:lstStyle/>
        <a:p>
          <a:endParaRPr lang="en-US">
            <a:latin typeface="Arial Narrow" pitchFamily="34" charset="0"/>
          </a:endParaRPr>
        </a:p>
      </dgm:t>
    </dgm:pt>
    <dgm:pt modelId="{42B8E3BF-F9A3-490D-B080-F628EE41BFC6}" type="sibTrans" cxnId="{0F4FF567-2948-4FC6-B0CF-928FD500056C}">
      <dgm:prSet/>
      <dgm:spPr/>
      <dgm:t>
        <a:bodyPr/>
        <a:lstStyle/>
        <a:p>
          <a:endParaRPr lang="en-US">
            <a:latin typeface="Arial Narrow" pitchFamily="34" charset="0"/>
          </a:endParaRPr>
        </a:p>
      </dgm:t>
    </dgm:pt>
    <dgm:pt modelId="{9ED7C912-66CB-4938-B18D-D8C976238BD2}">
      <dgm:prSet/>
      <dgm:spPr/>
      <dgm:t>
        <a:bodyPr/>
        <a:lstStyle/>
        <a:p>
          <a:r>
            <a:rPr lang="en-US">
              <a:latin typeface="Arial Narrow" pitchFamily="34" charset="0"/>
            </a:rPr>
            <a:t>Keterampilan Khusus</a:t>
          </a:r>
        </a:p>
      </dgm:t>
    </dgm:pt>
    <dgm:pt modelId="{CA6C08C3-F185-4DD2-A0DA-4EFCD405C110}" type="parTrans" cxnId="{541DDE64-9AB2-4A01-BD3A-43AB2984D6BF}">
      <dgm:prSet/>
      <dgm:spPr/>
      <dgm:t>
        <a:bodyPr/>
        <a:lstStyle/>
        <a:p>
          <a:endParaRPr lang="en-US">
            <a:latin typeface="Arial Narrow" pitchFamily="34" charset="0"/>
          </a:endParaRPr>
        </a:p>
      </dgm:t>
    </dgm:pt>
    <dgm:pt modelId="{3C376A64-D2C4-49BE-8C31-041F01C01759}" type="sibTrans" cxnId="{541DDE64-9AB2-4A01-BD3A-43AB2984D6BF}">
      <dgm:prSet/>
      <dgm:spPr/>
      <dgm:t>
        <a:bodyPr/>
        <a:lstStyle/>
        <a:p>
          <a:endParaRPr lang="en-US">
            <a:latin typeface="Arial Narrow" pitchFamily="34" charset="0"/>
          </a:endParaRPr>
        </a:p>
      </dgm:t>
    </dgm:pt>
    <dgm:pt modelId="{767C1FAD-C3F7-4C78-8DCA-1EB519C11756}" type="pres">
      <dgm:prSet presAssocID="{F5C90A91-D3D7-47BF-8F75-10061798A75B}" presName="compositeShape" presStyleCnt="0">
        <dgm:presLayoutVars>
          <dgm:chMax val="7"/>
          <dgm:dir/>
          <dgm:resizeHandles val="exact"/>
        </dgm:presLayoutVars>
      </dgm:prSet>
      <dgm:spPr/>
    </dgm:pt>
    <dgm:pt modelId="{56204CDC-5300-4E30-A58F-A02FAC3D1F00}" type="pres">
      <dgm:prSet presAssocID="{F5C90A91-D3D7-47BF-8F75-10061798A75B}" presName="wedge1" presStyleLbl="node1" presStyleIdx="0" presStyleCnt="4"/>
      <dgm:spPr/>
    </dgm:pt>
    <dgm:pt modelId="{108BF223-F63E-458C-A895-96EA55930E3E}" type="pres">
      <dgm:prSet presAssocID="{F5C90A91-D3D7-47BF-8F75-10061798A75B}" presName="wedge1Tx" presStyleLbl="node1" presStyleIdx="0" presStyleCnt="4">
        <dgm:presLayoutVars>
          <dgm:chMax val="0"/>
          <dgm:chPref val="0"/>
          <dgm:bulletEnabled val="1"/>
        </dgm:presLayoutVars>
      </dgm:prSet>
      <dgm:spPr/>
    </dgm:pt>
    <dgm:pt modelId="{3D10EAC5-522E-408C-A8E8-36F97C2A95FF}" type="pres">
      <dgm:prSet presAssocID="{F5C90A91-D3D7-47BF-8F75-10061798A75B}" presName="wedge2" presStyleLbl="node1" presStyleIdx="1" presStyleCnt="4"/>
      <dgm:spPr/>
    </dgm:pt>
    <dgm:pt modelId="{61CDCD9A-0CCD-4D92-B290-D182263886EF}" type="pres">
      <dgm:prSet presAssocID="{F5C90A91-D3D7-47BF-8F75-10061798A75B}" presName="wedge2Tx" presStyleLbl="node1" presStyleIdx="1" presStyleCnt="4">
        <dgm:presLayoutVars>
          <dgm:chMax val="0"/>
          <dgm:chPref val="0"/>
          <dgm:bulletEnabled val="1"/>
        </dgm:presLayoutVars>
      </dgm:prSet>
      <dgm:spPr/>
    </dgm:pt>
    <dgm:pt modelId="{DDB71B60-318B-4EBD-BD32-26601D5DBD85}" type="pres">
      <dgm:prSet presAssocID="{F5C90A91-D3D7-47BF-8F75-10061798A75B}" presName="wedge3" presStyleLbl="node1" presStyleIdx="2" presStyleCnt="4"/>
      <dgm:spPr/>
    </dgm:pt>
    <dgm:pt modelId="{B244CD34-0D2B-4C34-AE71-6B953E464440}" type="pres">
      <dgm:prSet presAssocID="{F5C90A91-D3D7-47BF-8F75-10061798A75B}" presName="wedge3Tx" presStyleLbl="node1" presStyleIdx="2" presStyleCnt="4">
        <dgm:presLayoutVars>
          <dgm:chMax val="0"/>
          <dgm:chPref val="0"/>
          <dgm:bulletEnabled val="1"/>
        </dgm:presLayoutVars>
      </dgm:prSet>
      <dgm:spPr/>
    </dgm:pt>
    <dgm:pt modelId="{7882D84B-0776-4BC1-B5D4-2000893A97E5}" type="pres">
      <dgm:prSet presAssocID="{F5C90A91-D3D7-47BF-8F75-10061798A75B}" presName="wedge4" presStyleLbl="node1" presStyleIdx="3" presStyleCnt="4"/>
      <dgm:spPr/>
    </dgm:pt>
    <dgm:pt modelId="{98A198CD-87D4-4131-91DE-2FA06641D00D}" type="pres">
      <dgm:prSet presAssocID="{F5C90A91-D3D7-47BF-8F75-10061798A75B}" presName="wedge4Tx" presStyleLbl="node1" presStyleIdx="3" presStyleCnt="4">
        <dgm:presLayoutVars>
          <dgm:chMax val="0"/>
          <dgm:chPref val="0"/>
          <dgm:bulletEnabled val="1"/>
        </dgm:presLayoutVars>
      </dgm:prSet>
      <dgm:spPr/>
    </dgm:pt>
  </dgm:ptLst>
  <dgm:cxnLst>
    <dgm:cxn modelId="{1BF9FF02-71E6-4BC5-B2CB-31AA9582C81F}" type="presOf" srcId="{9ED7C912-66CB-4938-B18D-D8C976238BD2}" destId="{61CDCD9A-0CCD-4D92-B290-D182263886EF}" srcOrd="1" destOrd="0" presId="urn:microsoft.com/office/officeart/2005/8/layout/chart3"/>
    <dgm:cxn modelId="{00492811-F544-4666-BDA3-FD760D2B0DD5}" type="presOf" srcId="{21B38A28-82F9-4F72-83E1-4EBFE23AF055}" destId="{108BF223-F63E-458C-A895-96EA55930E3E}" srcOrd="1" destOrd="0" presId="urn:microsoft.com/office/officeart/2005/8/layout/chart3"/>
    <dgm:cxn modelId="{8A578112-7A9E-4678-B6A6-B3AFEB33CD44}" type="presOf" srcId="{7BF34043-97D4-48FF-AD90-A06367AE93D0}" destId="{98A198CD-87D4-4131-91DE-2FA06641D00D}" srcOrd="1" destOrd="0" presId="urn:microsoft.com/office/officeart/2005/8/layout/chart3"/>
    <dgm:cxn modelId="{B1F8E62F-A981-44A1-8C89-04991C7D26B3}" type="presOf" srcId="{21B38A28-82F9-4F72-83E1-4EBFE23AF055}" destId="{56204CDC-5300-4E30-A58F-A02FAC3D1F00}" srcOrd="0" destOrd="0" presId="urn:microsoft.com/office/officeart/2005/8/layout/chart3"/>
    <dgm:cxn modelId="{4CE30D5F-E9DA-4F3E-AFA3-2E6BF9607150}" type="presOf" srcId="{05F36E71-75BF-4EA8-B224-CDDF97527736}" destId="{B244CD34-0D2B-4C34-AE71-6B953E464440}" srcOrd="1" destOrd="0" presId="urn:microsoft.com/office/officeart/2005/8/layout/chart3"/>
    <dgm:cxn modelId="{541DDE64-9AB2-4A01-BD3A-43AB2984D6BF}" srcId="{F5C90A91-D3D7-47BF-8F75-10061798A75B}" destId="{9ED7C912-66CB-4938-B18D-D8C976238BD2}" srcOrd="1" destOrd="0" parTransId="{CA6C08C3-F185-4DD2-A0DA-4EFCD405C110}" sibTransId="{3C376A64-D2C4-49BE-8C31-041F01C01759}"/>
    <dgm:cxn modelId="{0F4FF567-2948-4FC6-B0CF-928FD500056C}" srcId="{F5C90A91-D3D7-47BF-8F75-10061798A75B}" destId="{7BF34043-97D4-48FF-AD90-A06367AE93D0}" srcOrd="3" destOrd="0" parTransId="{EA42835D-0D20-4B56-9259-6BA4D443AFB4}" sibTransId="{42B8E3BF-F9A3-490D-B080-F628EE41BFC6}"/>
    <dgm:cxn modelId="{D80EC850-EB75-45BE-97AF-7BE56724B767}" srcId="{F5C90A91-D3D7-47BF-8F75-10061798A75B}" destId="{21B38A28-82F9-4F72-83E1-4EBFE23AF055}" srcOrd="0" destOrd="0" parTransId="{E6288606-5A7C-4C1D-8346-470E39F7BEEB}" sibTransId="{C98234B3-2367-47F2-8432-BCD85F69E4F6}"/>
    <dgm:cxn modelId="{8C739054-4CA9-44D4-9C4B-85DCE780B4B1}" type="presOf" srcId="{7BF34043-97D4-48FF-AD90-A06367AE93D0}" destId="{7882D84B-0776-4BC1-B5D4-2000893A97E5}" srcOrd="0" destOrd="0" presId="urn:microsoft.com/office/officeart/2005/8/layout/chart3"/>
    <dgm:cxn modelId="{8AF53FBD-4C3B-4DE8-AB99-21EB6DD1A0BE}" srcId="{F5C90A91-D3D7-47BF-8F75-10061798A75B}" destId="{05F36E71-75BF-4EA8-B224-CDDF97527736}" srcOrd="2" destOrd="0" parTransId="{01FEFCA6-03AA-411E-9BF9-97BAD782BBDF}" sibTransId="{B4FF2517-137B-49B3-810D-CCE98477E66C}"/>
    <dgm:cxn modelId="{99A7F3C7-A57F-4FD1-9F8C-E388A78C2818}" type="presOf" srcId="{9ED7C912-66CB-4938-B18D-D8C976238BD2}" destId="{3D10EAC5-522E-408C-A8E8-36F97C2A95FF}" srcOrd="0" destOrd="0" presId="urn:microsoft.com/office/officeart/2005/8/layout/chart3"/>
    <dgm:cxn modelId="{31A408E2-2AB8-40F6-B58E-9B134A7F10C5}" type="presOf" srcId="{F5C90A91-D3D7-47BF-8F75-10061798A75B}" destId="{767C1FAD-C3F7-4C78-8DCA-1EB519C11756}" srcOrd="0" destOrd="0" presId="urn:microsoft.com/office/officeart/2005/8/layout/chart3"/>
    <dgm:cxn modelId="{8AA706F3-DA4C-4E16-B5A6-20A20A14FAF2}" type="presOf" srcId="{05F36E71-75BF-4EA8-B224-CDDF97527736}" destId="{DDB71B60-318B-4EBD-BD32-26601D5DBD85}" srcOrd="0" destOrd="0" presId="urn:microsoft.com/office/officeart/2005/8/layout/chart3"/>
    <dgm:cxn modelId="{BBD7195B-DD34-4EF9-8FC5-8A29EAC2D57A}" type="presParOf" srcId="{767C1FAD-C3F7-4C78-8DCA-1EB519C11756}" destId="{56204CDC-5300-4E30-A58F-A02FAC3D1F00}" srcOrd="0" destOrd="0" presId="urn:microsoft.com/office/officeart/2005/8/layout/chart3"/>
    <dgm:cxn modelId="{5C549DC2-F4D3-476F-A310-4484A3AA53F7}" type="presParOf" srcId="{767C1FAD-C3F7-4C78-8DCA-1EB519C11756}" destId="{108BF223-F63E-458C-A895-96EA55930E3E}" srcOrd="1" destOrd="0" presId="urn:microsoft.com/office/officeart/2005/8/layout/chart3"/>
    <dgm:cxn modelId="{34A73D60-86AE-4D02-AE40-FDC89F25608A}" type="presParOf" srcId="{767C1FAD-C3F7-4C78-8DCA-1EB519C11756}" destId="{3D10EAC5-522E-408C-A8E8-36F97C2A95FF}" srcOrd="2" destOrd="0" presId="urn:microsoft.com/office/officeart/2005/8/layout/chart3"/>
    <dgm:cxn modelId="{755BCCF4-979E-434A-B7B6-10110330D446}" type="presParOf" srcId="{767C1FAD-C3F7-4C78-8DCA-1EB519C11756}" destId="{61CDCD9A-0CCD-4D92-B290-D182263886EF}" srcOrd="3" destOrd="0" presId="urn:microsoft.com/office/officeart/2005/8/layout/chart3"/>
    <dgm:cxn modelId="{D200B505-B873-4C2E-A66B-16D8F3B32BBF}" type="presParOf" srcId="{767C1FAD-C3F7-4C78-8DCA-1EB519C11756}" destId="{DDB71B60-318B-4EBD-BD32-26601D5DBD85}" srcOrd="4" destOrd="0" presId="urn:microsoft.com/office/officeart/2005/8/layout/chart3"/>
    <dgm:cxn modelId="{BE2E5B30-A5D8-47FE-8F71-CF0DB707BB63}" type="presParOf" srcId="{767C1FAD-C3F7-4C78-8DCA-1EB519C11756}" destId="{B244CD34-0D2B-4C34-AE71-6B953E464440}" srcOrd="5" destOrd="0" presId="urn:microsoft.com/office/officeart/2005/8/layout/chart3"/>
    <dgm:cxn modelId="{84BAF34C-8F53-471F-81B4-B45901A091B1}" type="presParOf" srcId="{767C1FAD-C3F7-4C78-8DCA-1EB519C11756}" destId="{7882D84B-0776-4BC1-B5D4-2000893A97E5}" srcOrd="6" destOrd="0" presId="urn:microsoft.com/office/officeart/2005/8/layout/chart3"/>
    <dgm:cxn modelId="{2DFACC14-6277-4D65-BB8F-D119012DDB5B}" type="presParOf" srcId="{767C1FAD-C3F7-4C78-8DCA-1EB519C11756}" destId="{98A198CD-87D4-4131-91DE-2FA06641D00D}" srcOrd="7" destOrd="0" presId="urn:microsoft.com/office/officeart/2005/8/layout/char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9E894-8C13-4308-8567-454E1AEF6FF1}">
      <dsp:nvSpPr>
        <dsp:cNvPr id="0" name=""/>
        <dsp:cNvSpPr/>
      </dsp:nvSpPr>
      <dsp:spPr>
        <a:xfrm>
          <a:off x="0" y="45659"/>
          <a:ext cx="10308609" cy="7300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Bookman Old Style" panose="02050604050505020204" pitchFamily="18" charset="0"/>
            </a:rPr>
            <a:t>ambil bagian </a:t>
          </a:r>
          <a:r>
            <a:rPr lang="en-US" sz="2400" b="1" kern="1200">
              <a:latin typeface="Bookman Old Style" panose="02050604050505020204" pitchFamily="18" charset="0"/>
            </a:rPr>
            <a:t>penuh</a:t>
          </a:r>
          <a:r>
            <a:rPr lang="en-US" sz="2400" kern="1200">
              <a:latin typeface="Bookman Old Style" panose="02050604050505020204" pitchFamily="18" charset="0"/>
            </a:rPr>
            <a:t> dalam proses pembelajaran</a:t>
          </a:r>
        </a:p>
      </dsp:txBody>
      <dsp:txXfrm>
        <a:off x="35640" y="81299"/>
        <a:ext cx="10237329" cy="658800"/>
      </dsp:txXfrm>
    </dsp:sp>
    <dsp:sp modelId="{5806F5ED-065F-44DB-B461-FFFCA204FD59}">
      <dsp:nvSpPr>
        <dsp:cNvPr id="0" name=""/>
        <dsp:cNvSpPr/>
      </dsp:nvSpPr>
      <dsp:spPr>
        <a:xfrm>
          <a:off x="0" y="888059"/>
          <a:ext cx="10308609" cy="73008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Bookman Old Style" panose="02050604050505020204" pitchFamily="18" charset="0"/>
            </a:rPr>
            <a:t>yang dipelajari </a:t>
          </a:r>
          <a:r>
            <a:rPr lang="en-US" sz="2400" b="1" kern="1200">
              <a:latin typeface="Bookman Old Style" panose="02050604050505020204" pitchFamily="18" charset="0"/>
            </a:rPr>
            <a:t>menarik</a:t>
          </a:r>
          <a:r>
            <a:rPr lang="en-US" sz="2400" kern="1200">
              <a:latin typeface="Bookman Old Style" panose="02050604050505020204" pitchFamily="18" charset="0"/>
            </a:rPr>
            <a:t> dan berkaitan dengan kesehariannya</a:t>
          </a:r>
        </a:p>
      </dsp:txBody>
      <dsp:txXfrm>
        <a:off x="35640" y="923699"/>
        <a:ext cx="10237329" cy="658800"/>
      </dsp:txXfrm>
    </dsp:sp>
    <dsp:sp modelId="{34FE95CC-6B23-46E5-9BB2-FA657D756E8E}">
      <dsp:nvSpPr>
        <dsp:cNvPr id="0" name=""/>
        <dsp:cNvSpPr/>
      </dsp:nvSpPr>
      <dsp:spPr>
        <a:xfrm>
          <a:off x="0" y="1730459"/>
          <a:ext cx="10308609" cy="73008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Bookman Old Style" panose="02050604050505020204" pitchFamily="18" charset="0"/>
            </a:rPr>
            <a:t>yang dipelajari </a:t>
          </a:r>
          <a:r>
            <a:rPr lang="en-US" sz="2400" b="1" kern="1200">
              <a:latin typeface="Bookman Old Style" panose="02050604050505020204" pitchFamily="18" charset="0"/>
            </a:rPr>
            <a:t>bermanfaat</a:t>
          </a:r>
          <a:r>
            <a:rPr lang="en-US" sz="2400" kern="1200">
              <a:latin typeface="Bookman Old Style" panose="02050604050505020204" pitchFamily="18" charset="0"/>
            </a:rPr>
            <a:t> dan </a:t>
          </a:r>
          <a:r>
            <a:rPr lang="en-US" sz="2400" b="1" kern="1200">
              <a:latin typeface="Bookman Old Style" panose="02050604050505020204" pitchFamily="18" charset="0"/>
            </a:rPr>
            <a:t>praktis</a:t>
          </a:r>
        </a:p>
      </dsp:txBody>
      <dsp:txXfrm>
        <a:off x="35640" y="1766099"/>
        <a:ext cx="10237329" cy="658800"/>
      </dsp:txXfrm>
    </dsp:sp>
    <dsp:sp modelId="{70701EBE-E25C-4ED5-B505-E99C4A417EFC}">
      <dsp:nvSpPr>
        <dsp:cNvPr id="0" name=""/>
        <dsp:cNvSpPr/>
      </dsp:nvSpPr>
      <dsp:spPr>
        <a:xfrm>
          <a:off x="0" y="2572860"/>
          <a:ext cx="10308609" cy="73008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Bookman Old Style" panose="02050604050505020204" pitchFamily="18" charset="0"/>
            </a:rPr>
            <a:t>apa yang </a:t>
          </a:r>
          <a:r>
            <a:rPr lang="en-US" sz="2400" b="1" kern="1200">
              <a:latin typeface="Bookman Old Style" panose="02050604050505020204" pitchFamily="18" charset="0"/>
            </a:rPr>
            <a:t>dipahami</a:t>
          </a:r>
          <a:r>
            <a:rPr lang="en-US" sz="2400" kern="1200">
              <a:latin typeface="Bookman Old Style" panose="02050604050505020204" pitchFamily="18" charset="0"/>
            </a:rPr>
            <a:t> dapat </a:t>
          </a:r>
          <a:r>
            <a:rPr lang="en-US" sz="2400" b="1" kern="1200">
              <a:latin typeface="Bookman Old Style" panose="02050604050505020204" pitchFamily="18" charset="0"/>
            </a:rPr>
            <a:t>diungkapkan</a:t>
          </a:r>
          <a:r>
            <a:rPr lang="en-US" sz="2400" kern="1200">
              <a:latin typeface="Bookman Old Style" panose="02050604050505020204" pitchFamily="18" charset="0"/>
            </a:rPr>
            <a:t> kepada orang lain</a:t>
          </a:r>
        </a:p>
      </dsp:txBody>
      <dsp:txXfrm>
        <a:off x="35640" y="2608500"/>
        <a:ext cx="10237329" cy="658800"/>
      </dsp:txXfrm>
    </dsp:sp>
    <dsp:sp modelId="{00D4D90E-7133-4944-A445-E8E1F8496EB2}">
      <dsp:nvSpPr>
        <dsp:cNvPr id="0" name=""/>
        <dsp:cNvSpPr/>
      </dsp:nvSpPr>
      <dsp:spPr>
        <a:xfrm>
          <a:off x="0" y="3415260"/>
          <a:ext cx="10308609" cy="73008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Bookman Old Style" panose="02050604050505020204" pitchFamily="18" charset="0"/>
            </a:rPr>
            <a:t>dalam proses lebih banyak memperhatikan </a:t>
          </a:r>
          <a:r>
            <a:rPr lang="en-US" sz="2400" b="1" kern="1200">
              <a:latin typeface="Bookman Old Style" panose="02050604050505020204" pitchFamily="18" charset="0"/>
            </a:rPr>
            <a:t>pengalaman</a:t>
          </a:r>
        </a:p>
      </dsp:txBody>
      <dsp:txXfrm>
        <a:off x="35640" y="3450900"/>
        <a:ext cx="10237329" cy="6588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ED097-1FF1-4A36-A044-1CA859A4DF18}">
      <dsp:nvSpPr>
        <dsp:cNvPr id="0" name=""/>
        <dsp:cNvSpPr/>
      </dsp:nvSpPr>
      <dsp:spPr>
        <a:xfrm>
          <a:off x="580429" y="3013"/>
          <a:ext cx="3182540" cy="79563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a:latin typeface="Arial Narrow" pitchFamily="34" charset="0"/>
            </a:rPr>
            <a:t>Capaian Pembelajaran Lulusan (CPL) Uvers</a:t>
          </a:r>
        </a:p>
      </dsp:txBody>
      <dsp:txXfrm>
        <a:off x="603732" y="26316"/>
        <a:ext cx="3135934" cy="749029"/>
      </dsp:txXfrm>
    </dsp:sp>
    <dsp:sp modelId="{38DEC5A2-F899-48D5-A09C-FD239CC1AF13}">
      <dsp:nvSpPr>
        <dsp:cNvPr id="0" name=""/>
        <dsp:cNvSpPr/>
      </dsp:nvSpPr>
      <dsp:spPr>
        <a:xfrm rot="5400000">
          <a:off x="2102081" y="868267"/>
          <a:ext cx="139236" cy="139236"/>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693E6C-E91F-4949-9383-6B19BF3CB7E2}">
      <dsp:nvSpPr>
        <dsp:cNvPr id="0" name=""/>
        <dsp:cNvSpPr/>
      </dsp:nvSpPr>
      <dsp:spPr>
        <a:xfrm>
          <a:off x="580429" y="1077121"/>
          <a:ext cx="3182540" cy="795635"/>
        </a:xfrm>
        <a:prstGeom prst="roundRect">
          <a:avLst>
            <a:gd name="adj" fmla="val 10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a:latin typeface="Arial Narrow" pitchFamily="34" charset="0"/>
            </a:rPr>
            <a:t>Tujuan &amp; Keunggulan Program Studi</a:t>
          </a:r>
        </a:p>
      </dsp:txBody>
      <dsp:txXfrm>
        <a:off x="603732" y="1100424"/>
        <a:ext cx="3135934" cy="749029"/>
      </dsp:txXfrm>
    </dsp:sp>
    <dsp:sp modelId="{64309E53-6F12-4F94-ABCA-400816568D98}">
      <dsp:nvSpPr>
        <dsp:cNvPr id="0" name=""/>
        <dsp:cNvSpPr/>
      </dsp:nvSpPr>
      <dsp:spPr>
        <a:xfrm rot="5400000">
          <a:off x="2102081" y="1942374"/>
          <a:ext cx="139236" cy="139236"/>
        </a:xfrm>
        <a:prstGeom prst="rightArrow">
          <a:avLst>
            <a:gd name="adj1" fmla="val 66700"/>
            <a:gd name="adj2" fmla="val 50000"/>
          </a:avLst>
        </a:prstGeom>
        <a:solidFill>
          <a:schemeClr val="accent2">
            <a:hueOff val="8838"/>
            <a:satOff val="-8622"/>
            <a:lumOff val="-44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26499A-F0B1-40F8-B5F2-894655A2A40B}">
      <dsp:nvSpPr>
        <dsp:cNvPr id="0" name=""/>
        <dsp:cNvSpPr/>
      </dsp:nvSpPr>
      <dsp:spPr>
        <a:xfrm>
          <a:off x="580429" y="2151228"/>
          <a:ext cx="3182540" cy="795635"/>
        </a:xfrm>
        <a:prstGeom prst="roundRect">
          <a:avLst>
            <a:gd name="adj" fmla="val 10000"/>
          </a:avLst>
        </a:prstGeom>
        <a:solidFill>
          <a:schemeClr val="accent2">
            <a:tint val="40000"/>
            <a:alpha val="90000"/>
            <a:hueOff val="65717"/>
            <a:satOff val="-10912"/>
            <a:lumOff val="-642"/>
            <a:alphaOff val="0"/>
          </a:schemeClr>
        </a:solidFill>
        <a:ln w="15875" cap="flat" cmpd="sng" algn="ctr">
          <a:solidFill>
            <a:schemeClr val="accent2">
              <a:tint val="40000"/>
              <a:alpha val="90000"/>
              <a:hueOff val="65717"/>
              <a:satOff val="-10912"/>
              <a:lumOff val="-6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a:latin typeface="Arial Narrow" pitchFamily="34" charset="0"/>
            </a:rPr>
            <a:t>Profil Lulusan Progam Studi</a:t>
          </a:r>
        </a:p>
      </dsp:txBody>
      <dsp:txXfrm>
        <a:off x="603732" y="2174531"/>
        <a:ext cx="3135934" cy="749029"/>
      </dsp:txXfrm>
    </dsp:sp>
    <dsp:sp modelId="{88BB6B50-C382-4A91-892B-B4E13C5784D7}">
      <dsp:nvSpPr>
        <dsp:cNvPr id="0" name=""/>
        <dsp:cNvSpPr/>
      </dsp:nvSpPr>
      <dsp:spPr>
        <a:xfrm rot="5400000">
          <a:off x="2102081" y="3016481"/>
          <a:ext cx="139236" cy="139236"/>
        </a:xfrm>
        <a:prstGeom prst="rightArrow">
          <a:avLst>
            <a:gd name="adj1" fmla="val 66700"/>
            <a:gd name="adj2" fmla="val 50000"/>
          </a:avLst>
        </a:prstGeom>
        <a:solidFill>
          <a:schemeClr val="accent2">
            <a:hueOff val="17677"/>
            <a:satOff val="-17244"/>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AD13F2-D443-4F7B-B575-01FCAAB7954C}">
      <dsp:nvSpPr>
        <dsp:cNvPr id="0" name=""/>
        <dsp:cNvSpPr/>
      </dsp:nvSpPr>
      <dsp:spPr>
        <a:xfrm>
          <a:off x="580429" y="3225336"/>
          <a:ext cx="3182540" cy="795635"/>
        </a:xfrm>
        <a:prstGeom prst="roundRect">
          <a:avLst>
            <a:gd name="adj" fmla="val 10000"/>
          </a:avLst>
        </a:prstGeom>
        <a:solidFill>
          <a:schemeClr val="accent2">
            <a:tint val="40000"/>
            <a:alpha val="90000"/>
            <a:hueOff val="131434"/>
            <a:satOff val="-21823"/>
            <a:lumOff val="-1283"/>
            <a:alphaOff val="0"/>
          </a:schemeClr>
        </a:solidFill>
        <a:ln w="15875" cap="flat" cmpd="sng" algn="ctr">
          <a:solidFill>
            <a:schemeClr val="accent2">
              <a:tint val="40000"/>
              <a:alpha val="90000"/>
              <a:hueOff val="131434"/>
              <a:satOff val="-21823"/>
              <a:lumOff val="-12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a:latin typeface="Arial Narrow" pitchFamily="34" charset="0"/>
            </a:rPr>
            <a:t>CPL Program Studi</a:t>
          </a:r>
        </a:p>
      </dsp:txBody>
      <dsp:txXfrm>
        <a:off x="603732" y="3248639"/>
        <a:ext cx="3135934" cy="749029"/>
      </dsp:txXfrm>
    </dsp:sp>
    <dsp:sp modelId="{3AFBEDB1-5686-46A8-AAB0-33E1DF1635F1}">
      <dsp:nvSpPr>
        <dsp:cNvPr id="0" name=""/>
        <dsp:cNvSpPr/>
      </dsp:nvSpPr>
      <dsp:spPr>
        <a:xfrm rot="5400000">
          <a:off x="2102081" y="4090589"/>
          <a:ext cx="139236" cy="139236"/>
        </a:xfrm>
        <a:prstGeom prst="rightArrow">
          <a:avLst>
            <a:gd name="adj1" fmla="val 66700"/>
            <a:gd name="adj2" fmla="val 50000"/>
          </a:avLst>
        </a:prstGeom>
        <a:solidFill>
          <a:schemeClr val="accent2">
            <a:hueOff val="26515"/>
            <a:satOff val="-25865"/>
            <a:lumOff val="-13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D2543A-17C4-4FD2-8722-9BDA799F5C0B}">
      <dsp:nvSpPr>
        <dsp:cNvPr id="0" name=""/>
        <dsp:cNvSpPr/>
      </dsp:nvSpPr>
      <dsp:spPr>
        <a:xfrm>
          <a:off x="580429" y="4299443"/>
          <a:ext cx="3182540" cy="795635"/>
        </a:xfrm>
        <a:prstGeom prst="roundRect">
          <a:avLst>
            <a:gd name="adj" fmla="val 10000"/>
          </a:avLst>
        </a:prstGeom>
        <a:solidFill>
          <a:schemeClr val="accent2">
            <a:tint val="40000"/>
            <a:alpha val="90000"/>
            <a:hueOff val="197150"/>
            <a:satOff val="-32735"/>
            <a:lumOff val="-1925"/>
            <a:alphaOff val="0"/>
          </a:schemeClr>
        </a:solidFill>
        <a:ln w="15875" cap="flat" cmpd="sng" algn="ctr">
          <a:solidFill>
            <a:schemeClr val="accent2">
              <a:tint val="40000"/>
              <a:alpha val="90000"/>
              <a:hueOff val="197150"/>
              <a:satOff val="-32735"/>
              <a:lumOff val="-19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a:latin typeface="Arial Narrow" pitchFamily="34" charset="0"/>
            </a:rPr>
            <a:t>Bahan Kajian &amp; CP Mata Kuliah</a:t>
          </a:r>
        </a:p>
      </dsp:txBody>
      <dsp:txXfrm>
        <a:off x="603732" y="4322746"/>
        <a:ext cx="3135934" cy="749029"/>
      </dsp:txXfrm>
    </dsp:sp>
    <dsp:sp modelId="{A75EEE5B-A71F-4A4D-A2DD-7FA09532617A}">
      <dsp:nvSpPr>
        <dsp:cNvPr id="0" name=""/>
        <dsp:cNvSpPr/>
      </dsp:nvSpPr>
      <dsp:spPr>
        <a:xfrm rot="5400000">
          <a:off x="2102081" y="5164696"/>
          <a:ext cx="139236" cy="139236"/>
        </a:xfrm>
        <a:prstGeom prst="rightArrow">
          <a:avLst>
            <a:gd name="adj1" fmla="val 66700"/>
            <a:gd name="adj2" fmla="val 50000"/>
          </a:avLst>
        </a:prstGeom>
        <a:solidFill>
          <a:schemeClr val="accent2">
            <a:hueOff val="35353"/>
            <a:satOff val="-34487"/>
            <a:lumOff val="-176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9AD8CE-B78C-4DD7-A788-1CA1954D6B81}">
      <dsp:nvSpPr>
        <dsp:cNvPr id="0" name=""/>
        <dsp:cNvSpPr/>
      </dsp:nvSpPr>
      <dsp:spPr>
        <a:xfrm>
          <a:off x="580429" y="5373551"/>
          <a:ext cx="3182540" cy="795635"/>
        </a:xfrm>
        <a:prstGeom prst="roundRect">
          <a:avLst>
            <a:gd name="adj" fmla="val 10000"/>
          </a:avLst>
        </a:prstGeom>
        <a:solidFill>
          <a:schemeClr val="accent2">
            <a:tint val="40000"/>
            <a:alpha val="90000"/>
            <a:hueOff val="262867"/>
            <a:satOff val="-43647"/>
            <a:lumOff val="-2566"/>
            <a:alphaOff val="0"/>
          </a:schemeClr>
        </a:solidFill>
        <a:ln w="15875" cap="flat" cmpd="sng" algn="ctr">
          <a:solidFill>
            <a:schemeClr val="accent2">
              <a:tint val="40000"/>
              <a:alpha val="90000"/>
              <a:hueOff val="262867"/>
              <a:satOff val="-43647"/>
              <a:lumOff val="-25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a:latin typeface="Arial Narrow" pitchFamily="34" charset="0"/>
            </a:rPr>
            <a:t>Rencana Pembelajaran Semester (RPS)</a:t>
          </a:r>
        </a:p>
      </dsp:txBody>
      <dsp:txXfrm>
        <a:off x="603732" y="5396854"/>
        <a:ext cx="3135934" cy="74902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43B59-D735-4AF0-AD1F-931BC2F56582}">
      <dsp:nvSpPr>
        <dsp:cNvPr id="0" name=""/>
        <dsp:cNvSpPr/>
      </dsp:nvSpPr>
      <dsp:spPr>
        <a:xfrm>
          <a:off x="0" y="8620"/>
          <a:ext cx="9947853" cy="65285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latin typeface="Bookman Old Style" panose="02050604050505020204" pitchFamily="18" charset="0"/>
            </a:rPr>
            <a:t>Adanya unsur dosen</a:t>
          </a:r>
        </a:p>
      </dsp:txBody>
      <dsp:txXfrm>
        <a:off x="31870" y="40490"/>
        <a:ext cx="9884113" cy="589119"/>
      </dsp:txXfrm>
    </dsp:sp>
    <dsp:sp modelId="{6DFBFAE8-3A25-480F-AA27-7A0A86DEDDB2}">
      <dsp:nvSpPr>
        <dsp:cNvPr id="0" name=""/>
        <dsp:cNvSpPr/>
      </dsp:nvSpPr>
      <dsp:spPr>
        <a:xfrm>
          <a:off x="0" y="687400"/>
          <a:ext cx="9947853" cy="65285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latin typeface="Bookman Old Style" panose="02050604050505020204" pitchFamily="18" charset="0"/>
            </a:rPr>
            <a:t>Adanya unsur mahasiswa</a:t>
          </a:r>
        </a:p>
      </dsp:txBody>
      <dsp:txXfrm>
        <a:off x="31870" y="719270"/>
        <a:ext cx="9884113" cy="589119"/>
      </dsp:txXfrm>
    </dsp:sp>
    <dsp:sp modelId="{26E71E8C-0761-4196-9FAF-6AD25D605E27}">
      <dsp:nvSpPr>
        <dsp:cNvPr id="0" name=""/>
        <dsp:cNvSpPr/>
      </dsp:nvSpPr>
      <dsp:spPr>
        <a:xfrm>
          <a:off x="0" y="1366180"/>
          <a:ext cx="9947853" cy="652859"/>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latin typeface="Bookman Old Style" panose="02050604050505020204" pitchFamily="18" charset="0"/>
            </a:rPr>
            <a:t>Adanya aktivitas dosen dan mahasiswa</a:t>
          </a:r>
        </a:p>
      </dsp:txBody>
      <dsp:txXfrm>
        <a:off x="31870" y="1398050"/>
        <a:ext cx="9884113" cy="589119"/>
      </dsp:txXfrm>
    </dsp:sp>
    <dsp:sp modelId="{EAACB6AB-378B-47D1-A91B-CC5E25538384}">
      <dsp:nvSpPr>
        <dsp:cNvPr id="0" name=""/>
        <dsp:cNvSpPr/>
      </dsp:nvSpPr>
      <dsp:spPr>
        <a:xfrm>
          <a:off x="0" y="2044960"/>
          <a:ext cx="9947853" cy="65285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latin typeface="Bookman Old Style" panose="02050604050505020204" pitchFamily="18" charset="0"/>
            </a:rPr>
            <a:t>Adanya interaksi antar dosen – mahasiswa</a:t>
          </a:r>
        </a:p>
      </dsp:txBody>
      <dsp:txXfrm>
        <a:off x="31870" y="2076830"/>
        <a:ext cx="9884113" cy="589119"/>
      </dsp:txXfrm>
    </dsp:sp>
    <dsp:sp modelId="{DCE83D78-D82C-4498-873E-17F909E56FE8}">
      <dsp:nvSpPr>
        <dsp:cNvPr id="0" name=""/>
        <dsp:cNvSpPr/>
      </dsp:nvSpPr>
      <dsp:spPr>
        <a:xfrm>
          <a:off x="0" y="2723740"/>
          <a:ext cx="9947853" cy="652859"/>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latin typeface="Bookman Old Style" panose="02050604050505020204" pitchFamily="18" charset="0"/>
            </a:rPr>
            <a:t>Bertujuan ke arah perubahan tingkah laku mahasiswa</a:t>
          </a:r>
        </a:p>
      </dsp:txBody>
      <dsp:txXfrm>
        <a:off x="31870" y="2755610"/>
        <a:ext cx="9884113" cy="589119"/>
      </dsp:txXfrm>
    </dsp:sp>
    <dsp:sp modelId="{CDFFD5F3-BE5D-49B0-ABB8-C92D10866475}">
      <dsp:nvSpPr>
        <dsp:cNvPr id="0" name=""/>
        <dsp:cNvSpPr/>
      </dsp:nvSpPr>
      <dsp:spPr>
        <a:xfrm>
          <a:off x="0" y="3402520"/>
          <a:ext cx="9947853" cy="65285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latin typeface="Bookman Old Style" panose="02050604050505020204" pitchFamily="18" charset="0"/>
            </a:rPr>
            <a:t>Proses dan hasilnya terencana/terprogram</a:t>
          </a:r>
        </a:p>
      </dsp:txBody>
      <dsp:txXfrm>
        <a:off x="31870" y="3434390"/>
        <a:ext cx="9884113" cy="58911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7EB87-6EBF-49DA-9773-016A8E2265B1}">
      <dsp:nvSpPr>
        <dsp:cNvPr id="0" name=""/>
        <dsp:cNvSpPr/>
      </dsp:nvSpPr>
      <dsp:spPr>
        <a:xfrm rot="10800000">
          <a:off x="1202878" y="2063"/>
          <a:ext cx="3952494" cy="829303"/>
        </a:xfrm>
        <a:prstGeom prst="homePlat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700"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Arial Narrow" pitchFamily="34" charset="0"/>
            </a:rPr>
            <a:t>HIRARKHIKAL</a:t>
          </a:r>
        </a:p>
      </dsp:txBody>
      <dsp:txXfrm rot="10800000">
        <a:off x="1410204" y="2063"/>
        <a:ext cx="3745168" cy="829303"/>
      </dsp:txXfrm>
    </dsp:sp>
    <dsp:sp modelId="{DEC606D1-0FAC-43E6-A216-BC43BEFA1D17}">
      <dsp:nvSpPr>
        <dsp:cNvPr id="0" name=""/>
        <dsp:cNvSpPr/>
      </dsp:nvSpPr>
      <dsp:spPr>
        <a:xfrm>
          <a:off x="788227" y="2063"/>
          <a:ext cx="829303" cy="829303"/>
        </a:xfrm>
        <a:prstGeom prst="ellipse">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3706A0-60BF-4162-B4BE-77DF9EA4A32F}">
      <dsp:nvSpPr>
        <dsp:cNvPr id="0" name=""/>
        <dsp:cNvSpPr/>
      </dsp:nvSpPr>
      <dsp:spPr>
        <a:xfrm rot="10800000">
          <a:off x="1202878" y="1078919"/>
          <a:ext cx="3952494" cy="829303"/>
        </a:xfrm>
        <a:prstGeom prst="homePlate">
          <a:avLst/>
        </a:prstGeom>
        <a:solidFill>
          <a:schemeClr val="accent3">
            <a:hueOff val="-430679"/>
            <a:satOff val="6696"/>
            <a:lumOff val="-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700"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Arial Narrow" pitchFamily="34" charset="0"/>
            </a:rPr>
            <a:t>PROSEDURAL</a:t>
          </a:r>
        </a:p>
      </dsp:txBody>
      <dsp:txXfrm rot="10800000">
        <a:off x="1410204" y="1078919"/>
        <a:ext cx="3745168" cy="829303"/>
      </dsp:txXfrm>
    </dsp:sp>
    <dsp:sp modelId="{CC3A89BF-C4FE-4089-AEE3-E74C268C4172}">
      <dsp:nvSpPr>
        <dsp:cNvPr id="0" name=""/>
        <dsp:cNvSpPr/>
      </dsp:nvSpPr>
      <dsp:spPr>
        <a:xfrm>
          <a:off x="788227" y="1078919"/>
          <a:ext cx="829303" cy="829303"/>
        </a:xfrm>
        <a:prstGeom prst="ellipse">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8B4FD4-3D8A-4C13-AD5F-9DCF1F540CD5}">
      <dsp:nvSpPr>
        <dsp:cNvPr id="0" name=""/>
        <dsp:cNvSpPr/>
      </dsp:nvSpPr>
      <dsp:spPr>
        <a:xfrm rot="10800000">
          <a:off x="1202878" y="2155776"/>
          <a:ext cx="3952494" cy="829303"/>
        </a:xfrm>
        <a:prstGeom prst="homePlate">
          <a:avLst/>
        </a:prstGeom>
        <a:solidFill>
          <a:schemeClr val="accent3">
            <a:hueOff val="-861359"/>
            <a:satOff val="13391"/>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700"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Arial Narrow" pitchFamily="34" charset="0"/>
            </a:rPr>
            <a:t>PENGELOMPOKAN</a:t>
          </a:r>
        </a:p>
      </dsp:txBody>
      <dsp:txXfrm rot="10800000">
        <a:off x="1410204" y="2155776"/>
        <a:ext cx="3745168" cy="829303"/>
      </dsp:txXfrm>
    </dsp:sp>
    <dsp:sp modelId="{5012376F-5D0D-445D-98AF-5114BA6BFF50}">
      <dsp:nvSpPr>
        <dsp:cNvPr id="0" name=""/>
        <dsp:cNvSpPr/>
      </dsp:nvSpPr>
      <dsp:spPr>
        <a:xfrm>
          <a:off x="788227" y="2155776"/>
          <a:ext cx="829303" cy="829303"/>
        </a:xfrm>
        <a:prstGeom prst="ellipse">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35960E-92F2-4D47-AA2A-2DC9C7B7CABB}">
      <dsp:nvSpPr>
        <dsp:cNvPr id="0" name=""/>
        <dsp:cNvSpPr/>
      </dsp:nvSpPr>
      <dsp:spPr>
        <a:xfrm rot="10800000">
          <a:off x="1202878" y="3232633"/>
          <a:ext cx="3952494" cy="829303"/>
        </a:xfrm>
        <a:prstGeom prst="homePlate">
          <a:avLst/>
        </a:prstGeom>
        <a:solidFill>
          <a:schemeClr val="accent3">
            <a:hueOff val="-1292038"/>
            <a:satOff val="20087"/>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700"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Arial Narrow" pitchFamily="34" charset="0"/>
            </a:rPr>
            <a:t>KOMBINASI</a:t>
          </a:r>
        </a:p>
      </dsp:txBody>
      <dsp:txXfrm rot="10800000">
        <a:off x="1410204" y="3232633"/>
        <a:ext cx="3745168" cy="829303"/>
      </dsp:txXfrm>
    </dsp:sp>
    <dsp:sp modelId="{4C5D0697-C19C-4201-92F4-2D747E091B4B}">
      <dsp:nvSpPr>
        <dsp:cNvPr id="0" name=""/>
        <dsp:cNvSpPr/>
      </dsp:nvSpPr>
      <dsp:spPr>
        <a:xfrm>
          <a:off x="788227" y="3232633"/>
          <a:ext cx="829303" cy="829303"/>
        </a:xfrm>
        <a:prstGeom prst="ellipse">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E3A98-3353-4251-A197-0402F669DFEC}">
      <dsp:nvSpPr>
        <dsp:cNvPr id="0" name=""/>
        <dsp:cNvSpPr/>
      </dsp:nvSpPr>
      <dsp:spPr>
        <a:xfrm>
          <a:off x="0" y="26925"/>
          <a:ext cx="11277600" cy="85995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solidFill>
                <a:srgbClr val="FFFF00"/>
              </a:solidFill>
              <a:latin typeface="Bookman Old Style" panose="02050604050505020204" pitchFamily="18" charset="0"/>
            </a:rPr>
            <a:t>Mahasiswa</a:t>
          </a:r>
          <a:r>
            <a:rPr lang="en-US" sz="2400" b="1" kern="1200">
              <a:solidFill>
                <a:schemeClr val="bg1"/>
              </a:solidFill>
              <a:latin typeface="Bookman Old Style" panose="02050604050505020204" pitchFamily="18" charset="0"/>
            </a:rPr>
            <a:t> </a:t>
          </a:r>
          <a:r>
            <a:rPr lang="en-US" sz="2400" b="1" kern="1200">
              <a:solidFill>
                <a:schemeClr val="bg1"/>
              </a:solidFill>
              <a:latin typeface="Bookman Old Style" panose="02050604050505020204" pitchFamily="18" charset="0"/>
              <a:sym typeface="Wingdings" pitchFamily="2" charset="2"/>
            </a:rPr>
            <a:t> </a:t>
          </a:r>
          <a:r>
            <a:rPr lang="en-US" sz="2000" kern="1200">
              <a:solidFill>
                <a:schemeClr val="bg1"/>
              </a:solidFill>
              <a:latin typeface="Bookman Old Style" panose="02050604050505020204" pitchFamily="18" charset="0"/>
            </a:rPr>
            <a:t>pembelajar yang aktif</a:t>
          </a:r>
        </a:p>
      </dsp:txBody>
      <dsp:txXfrm>
        <a:off x="41979" y="68904"/>
        <a:ext cx="11193642" cy="775992"/>
      </dsp:txXfrm>
    </dsp:sp>
    <dsp:sp modelId="{B20D56F0-EA50-447C-860A-D1E3C83811BD}">
      <dsp:nvSpPr>
        <dsp:cNvPr id="0" name=""/>
        <dsp:cNvSpPr/>
      </dsp:nvSpPr>
      <dsp:spPr>
        <a:xfrm>
          <a:off x="0" y="886875"/>
          <a:ext cx="11277600" cy="16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064"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US" sz="1800" kern="1200">
            <a:solidFill>
              <a:schemeClr val="bg1"/>
            </a:solidFill>
            <a:latin typeface="Bookman Old Style" panose="02050604050505020204" pitchFamily="18" charset="0"/>
          </a:endParaRPr>
        </a:p>
      </dsp:txBody>
      <dsp:txXfrm>
        <a:off x="0" y="886875"/>
        <a:ext cx="11277600" cy="165600"/>
      </dsp:txXfrm>
    </dsp:sp>
    <dsp:sp modelId="{A162637F-E473-491F-909B-99FBB0F459C0}">
      <dsp:nvSpPr>
        <dsp:cNvPr id="0" name=""/>
        <dsp:cNvSpPr/>
      </dsp:nvSpPr>
      <dsp:spPr>
        <a:xfrm>
          <a:off x="0" y="1052475"/>
          <a:ext cx="11277600" cy="859950"/>
        </a:xfrm>
        <a:prstGeom prst="roundRect">
          <a:avLst/>
        </a:prstGeom>
        <a:solidFill>
          <a:schemeClr val="accent3">
            <a:hueOff val="-323009"/>
            <a:satOff val="5022"/>
            <a:lumOff val="-1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solidFill>
                <a:srgbClr val="FFFF00"/>
              </a:solidFill>
              <a:latin typeface="Bookman Old Style" panose="02050604050505020204" pitchFamily="18" charset="0"/>
            </a:rPr>
            <a:t>Belajar</a:t>
          </a:r>
          <a:r>
            <a:rPr lang="en-US" sz="2400" b="1" kern="1200">
              <a:solidFill>
                <a:schemeClr val="bg1"/>
              </a:solidFill>
              <a:latin typeface="Bookman Old Style" panose="02050604050505020204" pitchFamily="18" charset="0"/>
            </a:rPr>
            <a:t> </a:t>
          </a:r>
          <a:r>
            <a:rPr lang="en-US" sz="2400" b="1" kern="1200">
              <a:solidFill>
                <a:schemeClr val="bg1"/>
              </a:solidFill>
              <a:latin typeface="Bookman Old Style" panose="02050604050505020204" pitchFamily="18" charset="0"/>
              <a:sym typeface="Wingdings" pitchFamily="2" charset="2"/>
            </a:rPr>
            <a:t> </a:t>
          </a:r>
          <a:r>
            <a:rPr lang="en-US" sz="2000" kern="1200">
              <a:solidFill>
                <a:schemeClr val="bg1"/>
              </a:solidFill>
              <a:latin typeface="Bookman Old Style" panose="02050604050505020204" pitchFamily="18" charset="0"/>
            </a:rPr>
            <a:t>proses menemukan dan memperoleh penyelesaian masalah</a:t>
          </a:r>
        </a:p>
      </dsp:txBody>
      <dsp:txXfrm>
        <a:off x="41979" y="1094454"/>
        <a:ext cx="11193642" cy="775992"/>
      </dsp:txXfrm>
    </dsp:sp>
    <dsp:sp modelId="{D21D2B07-E168-43E2-9DC7-C6CD58BAC864}">
      <dsp:nvSpPr>
        <dsp:cNvPr id="0" name=""/>
        <dsp:cNvSpPr/>
      </dsp:nvSpPr>
      <dsp:spPr>
        <a:xfrm>
          <a:off x="0" y="1912425"/>
          <a:ext cx="11277600" cy="16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064"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US" sz="1800" kern="1200">
            <a:solidFill>
              <a:schemeClr val="bg1"/>
            </a:solidFill>
            <a:latin typeface="Bookman Old Style" panose="02050604050505020204" pitchFamily="18" charset="0"/>
          </a:endParaRPr>
        </a:p>
      </dsp:txBody>
      <dsp:txXfrm>
        <a:off x="0" y="1912425"/>
        <a:ext cx="11277600" cy="165600"/>
      </dsp:txXfrm>
    </dsp:sp>
    <dsp:sp modelId="{A0116964-1844-4A96-97F7-528018BBE82A}">
      <dsp:nvSpPr>
        <dsp:cNvPr id="0" name=""/>
        <dsp:cNvSpPr/>
      </dsp:nvSpPr>
      <dsp:spPr>
        <a:xfrm>
          <a:off x="0" y="2078025"/>
          <a:ext cx="11277600" cy="859950"/>
        </a:xfrm>
        <a:prstGeom prst="roundRect">
          <a:avLst/>
        </a:prstGeom>
        <a:solidFill>
          <a:schemeClr val="accent3">
            <a:hueOff val="-646019"/>
            <a:satOff val="10044"/>
            <a:lumOff val="-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solidFill>
                <a:srgbClr val="FFFF00"/>
              </a:solidFill>
              <a:latin typeface="Bookman Old Style" panose="02050604050505020204" pitchFamily="18" charset="0"/>
            </a:rPr>
            <a:t>Dosen</a:t>
          </a:r>
          <a:r>
            <a:rPr lang="en-US" sz="2400" b="1" kern="1200">
              <a:solidFill>
                <a:schemeClr val="bg1"/>
              </a:solidFill>
              <a:latin typeface="Bookman Old Style" panose="02050604050505020204" pitchFamily="18" charset="0"/>
            </a:rPr>
            <a:t> </a:t>
          </a:r>
          <a:r>
            <a:rPr lang="en-US" sz="2400" b="1" kern="1200">
              <a:solidFill>
                <a:schemeClr val="bg1"/>
              </a:solidFill>
              <a:latin typeface="Bookman Old Style" panose="02050604050505020204" pitchFamily="18" charset="0"/>
              <a:sym typeface="Wingdings" pitchFamily="2" charset="2"/>
            </a:rPr>
            <a:t> </a:t>
          </a:r>
          <a:r>
            <a:rPr lang="en-US" sz="2000" kern="1200">
              <a:solidFill>
                <a:schemeClr val="bg1"/>
              </a:solidFill>
              <a:latin typeface="Bookman Old Style" panose="02050604050505020204" pitchFamily="18" charset="0"/>
            </a:rPr>
            <a:t>pendamping, teman diskusi, fasilitator, memanipulasi situasi dan kondisi belajar sehingga siswa bisa belajar sendiri</a:t>
          </a:r>
        </a:p>
      </dsp:txBody>
      <dsp:txXfrm>
        <a:off x="41979" y="2120004"/>
        <a:ext cx="11193642" cy="775992"/>
      </dsp:txXfrm>
    </dsp:sp>
    <dsp:sp modelId="{8CF2B655-DF9D-466A-896D-0C8E2633400C}">
      <dsp:nvSpPr>
        <dsp:cNvPr id="0" name=""/>
        <dsp:cNvSpPr/>
      </dsp:nvSpPr>
      <dsp:spPr>
        <a:xfrm>
          <a:off x="0" y="2937975"/>
          <a:ext cx="11277600" cy="16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064"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US" sz="1800" kern="1200">
            <a:solidFill>
              <a:schemeClr val="bg1"/>
            </a:solidFill>
            <a:latin typeface="Bookman Old Style" panose="02050604050505020204" pitchFamily="18" charset="0"/>
          </a:endParaRPr>
        </a:p>
      </dsp:txBody>
      <dsp:txXfrm>
        <a:off x="0" y="2937975"/>
        <a:ext cx="11277600" cy="165600"/>
      </dsp:txXfrm>
    </dsp:sp>
    <dsp:sp modelId="{273DAC59-832A-49AD-8BAC-54960B3ADE67}">
      <dsp:nvSpPr>
        <dsp:cNvPr id="0" name=""/>
        <dsp:cNvSpPr/>
      </dsp:nvSpPr>
      <dsp:spPr>
        <a:xfrm>
          <a:off x="0" y="3103575"/>
          <a:ext cx="11277600" cy="859950"/>
        </a:xfrm>
        <a:prstGeom prst="roundRect">
          <a:avLst/>
        </a:prstGeom>
        <a:solidFill>
          <a:schemeClr val="accent3">
            <a:hueOff val="-969028"/>
            <a:satOff val="15065"/>
            <a:lumOff val="-4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solidFill>
                <a:srgbClr val="FFFF00"/>
              </a:solidFill>
              <a:latin typeface="Bookman Old Style" panose="02050604050505020204" pitchFamily="18" charset="0"/>
            </a:rPr>
            <a:t>Kegiatan belajar </a:t>
          </a:r>
          <a:r>
            <a:rPr lang="en-US" sz="2400" b="1" kern="1200">
              <a:solidFill>
                <a:schemeClr val="bg1"/>
              </a:solidFill>
              <a:latin typeface="Bookman Old Style" panose="02050604050505020204" pitchFamily="18" charset="0"/>
              <a:sym typeface="Wingdings" pitchFamily="2" charset="2"/>
            </a:rPr>
            <a:t> </a:t>
          </a:r>
          <a:r>
            <a:rPr lang="en-US" sz="2000" i="1" kern="1200">
              <a:solidFill>
                <a:schemeClr val="bg1"/>
              </a:solidFill>
              <a:latin typeface="Bookman Old Style" panose="02050604050505020204" pitchFamily="18" charset="0"/>
            </a:rPr>
            <a:t>to explore</a:t>
          </a:r>
          <a:r>
            <a:rPr lang="en-US" sz="2000" kern="1200">
              <a:solidFill>
                <a:schemeClr val="bg1"/>
              </a:solidFill>
              <a:latin typeface="Bookman Old Style" panose="02050604050505020204" pitchFamily="18" charset="0"/>
            </a:rPr>
            <a:t>, </a:t>
          </a:r>
          <a:r>
            <a:rPr lang="en-US" sz="2000" i="1" kern="1200">
              <a:solidFill>
                <a:schemeClr val="bg1"/>
              </a:solidFill>
              <a:latin typeface="Bookman Old Style" panose="02050604050505020204" pitchFamily="18" charset="0"/>
            </a:rPr>
            <a:t>to manipulate</a:t>
          </a:r>
          <a:r>
            <a:rPr lang="en-US" sz="2000" kern="1200">
              <a:solidFill>
                <a:schemeClr val="bg1"/>
              </a:solidFill>
              <a:latin typeface="Bookman Old Style" panose="02050604050505020204" pitchFamily="18" charset="0"/>
            </a:rPr>
            <a:t>, </a:t>
          </a:r>
          <a:r>
            <a:rPr lang="en-US" sz="2000" i="1" kern="1200">
              <a:solidFill>
                <a:schemeClr val="bg1"/>
              </a:solidFill>
              <a:latin typeface="Bookman Old Style" panose="02050604050505020204" pitchFamily="18" charset="0"/>
            </a:rPr>
            <a:t>to experiment</a:t>
          </a:r>
          <a:r>
            <a:rPr lang="en-US" sz="2000" kern="1200">
              <a:solidFill>
                <a:schemeClr val="bg1"/>
              </a:solidFill>
              <a:latin typeface="Bookman Old Style" panose="02050604050505020204" pitchFamily="18" charset="0"/>
            </a:rPr>
            <a:t>, </a:t>
          </a:r>
          <a:r>
            <a:rPr lang="en-US" sz="2000" i="1" kern="1200">
              <a:solidFill>
                <a:schemeClr val="bg1"/>
              </a:solidFill>
              <a:latin typeface="Bookman Old Style" panose="02050604050505020204" pitchFamily="18" charset="0"/>
            </a:rPr>
            <a:t>to question</a:t>
          </a:r>
          <a:r>
            <a:rPr lang="en-US" sz="2000" kern="1200">
              <a:solidFill>
                <a:schemeClr val="bg1"/>
              </a:solidFill>
              <a:latin typeface="Bookman Old Style" panose="02050604050505020204" pitchFamily="18" charset="0"/>
            </a:rPr>
            <a:t>, and </a:t>
          </a:r>
          <a:r>
            <a:rPr lang="en-US" sz="2000" i="1" kern="1200">
              <a:solidFill>
                <a:schemeClr val="bg1"/>
              </a:solidFill>
              <a:latin typeface="Bookman Old Style" panose="02050604050505020204" pitchFamily="18" charset="0"/>
            </a:rPr>
            <a:t>to search out answers for themselves </a:t>
          </a:r>
          <a:r>
            <a:rPr lang="en-US" sz="2000" kern="1200">
              <a:solidFill>
                <a:schemeClr val="bg1"/>
              </a:solidFill>
              <a:latin typeface="Bookman Old Style" panose="02050604050505020204" pitchFamily="18" charset="0"/>
            </a:rPr>
            <a:t>- </a:t>
          </a:r>
          <a:r>
            <a:rPr lang="en-US" sz="2000" i="1" u="sng" kern="1200">
              <a:solidFill>
                <a:schemeClr val="bg1"/>
              </a:solidFill>
              <a:latin typeface="Bookman Old Style" panose="02050604050505020204" pitchFamily="18" charset="0"/>
            </a:rPr>
            <a:t>activity is essential </a:t>
          </a:r>
          <a:endParaRPr lang="en-US" sz="2400" kern="1200">
            <a:solidFill>
              <a:schemeClr val="bg1"/>
            </a:solidFill>
            <a:latin typeface="Bookman Old Style" panose="02050604050505020204" pitchFamily="18" charset="0"/>
          </a:endParaRPr>
        </a:p>
      </dsp:txBody>
      <dsp:txXfrm>
        <a:off x="41979" y="3145554"/>
        <a:ext cx="11193642" cy="775992"/>
      </dsp:txXfrm>
    </dsp:sp>
    <dsp:sp modelId="{C31611A2-44DA-4FC8-AC1A-739C4BC5CB0D}">
      <dsp:nvSpPr>
        <dsp:cNvPr id="0" name=""/>
        <dsp:cNvSpPr/>
      </dsp:nvSpPr>
      <dsp:spPr>
        <a:xfrm>
          <a:off x="0" y="3981601"/>
          <a:ext cx="11277600" cy="16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064"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US" sz="1800" kern="1200">
            <a:solidFill>
              <a:schemeClr val="bg1"/>
            </a:solidFill>
            <a:latin typeface="Bookman Old Style" panose="02050604050505020204" pitchFamily="18" charset="0"/>
          </a:endParaRPr>
        </a:p>
      </dsp:txBody>
      <dsp:txXfrm>
        <a:off x="0" y="3981601"/>
        <a:ext cx="11277600" cy="165600"/>
      </dsp:txXfrm>
    </dsp:sp>
    <dsp:sp modelId="{44A1F598-32A1-4CEF-B783-F601EC877D57}">
      <dsp:nvSpPr>
        <dsp:cNvPr id="0" name=""/>
        <dsp:cNvSpPr/>
      </dsp:nvSpPr>
      <dsp:spPr>
        <a:xfrm>
          <a:off x="0" y="4129125"/>
          <a:ext cx="11277600" cy="859950"/>
        </a:xfrm>
        <a:prstGeom prst="roundRect">
          <a:avLst/>
        </a:prstGeom>
        <a:solidFill>
          <a:schemeClr val="accent3">
            <a:hueOff val="-1292038"/>
            <a:satOff val="20087"/>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solidFill>
                <a:srgbClr val="FFFF00"/>
              </a:solidFill>
              <a:latin typeface="Bookman Old Style" panose="02050604050505020204" pitchFamily="18" charset="0"/>
            </a:rPr>
            <a:t>Fasilitas</a:t>
          </a:r>
          <a:r>
            <a:rPr lang="en-US" sz="2400" b="1" kern="1200">
              <a:solidFill>
                <a:schemeClr val="bg1"/>
              </a:solidFill>
              <a:latin typeface="Bookman Old Style" panose="02050604050505020204" pitchFamily="18" charset="0"/>
            </a:rPr>
            <a:t> </a:t>
          </a:r>
          <a:r>
            <a:rPr lang="en-US" sz="2400" b="1" kern="1200">
              <a:solidFill>
                <a:schemeClr val="bg1"/>
              </a:solidFill>
              <a:latin typeface="Bookman Old Style" panose="02050604050505020204" pitchFamily="18" charset="0"/>
              <a:sym typeface="Wingdings" pitchFamily="2" charset="2"/>
            </a:rPr>
            <a:t> </a:t>
          </a:r>
          <a:r>
            <a:rPr lang="en-US" sz="2000" kern="1200">
              <a:solidFill>
                <a:schemeClr val="bg1"/>
              </a:solidFill>
              <a:latin typeface="Bookman Old Style" panose="02050604050505020204" pitchFamily="18" charset="0"/>
            </a:rPr>
            <a:t>laboratorium, bengkel, dan teknologi yang mendorong interaktivitas seperti </a:t>
          </a:r>
          <a:r>
            <a:rPr lang="en-US" sz="2000" i="1" kern="1200">
              <a:solidFill>
                <a:schemeClr val="bg1"/>
              </a:solidFill>
              <a:latin typeface="Bookman Old Style" panose="02050604050505020204" pitchFamily="18" charset="0"/>
            </a:rPr>
            <a:t>multimedia </a:t>
          </a:r>
          <a:r>
            <a:rPr lang="en-US" sz="2000" kern="1200">
              <a:solidFill>
                <a:schemeClr val="bg1"/>
              </a:solidFill>
              <a:latin typeface="Bookman Old Style" panose="02050604050505020204" pitchFamily="18" charset="0"/>
            </a:rPr>
            <a:t>dan </a:t>
          </a:r>
          <a:r>
            <a:rPr lang="en-US" sz="2000" i="1" kern="1200">
              <a:solidFill>
                <a:schemeClr val="bg1"/>
              </a:solidFill>
              <a:latin typeface="Bookman Old Style" panose="02050604050505020204" pitchFamily="18" charset="0"/>
            </a:rPr>
            <a:t>virtual reality</a:t>
          </a:r>
          <a:endParaRPr lang="en-US" sz="2000" kern="1200">
            <a:solidFill>
              <a:schemeClr val="bg1"/>
            </a:solidFill>
            <a:latin typeface="Bookman Old Style" panose="02050604050505020204" pitchFamily="18" charset="0"/>
          </a:endParaRPr>
        </a:p>
      </dsp:txBody>
      <dsp:txXfrm>
        <a:off x="41979" y="4171104"/>
        <a:ext cx="11193642" cy="775992"/>
      </dsp:txXfrm>
    </dsp:sp>
    <dsp:sp modelId="{A247CF46-3020-4AD7-9807-BA3F10F8D980}">
      <dsp:nvSpPr>
        <dsp:cNvPr id="0" name=""/>
        <dsp:cNvSpPr/>
      </dsp:nvSpPr>
      <dsp:spPr>
        <a:xfrm>
          <a:off x="0" y="4919677"/>
          <a:ext cx="11277600" cy="16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064"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US" sz="1800" kern="1200">
            <a:solidFill>
              <a:schemeClr val="bg1"/>
            </a:solidFill>
            <a:latin typeface="Bookman Old Style" panose="02050604050505020204" pitchFamily="18" charset="0"/>
          </a:endParaRPr>
        </a:p>
      </dsp:txBody>
      <dsp:txXfrm>
        <a:off x="0" y="4919677"/>
        <a:ext cx="11277600" cy="165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8E8ED-0F43-456E-B4A9-F8EA93E9EFB9}">
      <dsp:nvSpPr>
        <dsp:cNvPr id="0" name=""/>
        <dsp:cNvSpPr/>
      </dsp:nvSpPr>
      <dsp:spPr>
        <a:xfrm>
          <a:off x="6280" y="14741"/>
          <a:ext cx="2712480" cy="2024809"/>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a:latin typeface="Bookman Old Style" panose="02050604050505020204" pitchFamily="18" charset="0"/>
            </a:rPr>
            <a:t>Kejujuran</a:t>
          </a:r>
          <a:endParaRPr lang="en-US" sz="2400" kern="1200" dirty="0">
            <a:latin typeface="Bookman Old Style" panose="02050604050505020204" pitchFamily="18" charset="0"/>
          </a:endParaRPr>
        </a:p>
        <a:p>
          <a:pPr marL="228600" lvl="1" indent="-228600" algn="l" defTabSz="1066800">
            <a:lnSpc>
              <a:spcPct val="90000"/>
            </a:lnSpc>
            <a:spcBef>
              <a:spcPct val="0"/>
            </a:spcBef>
            <a:spcAft>
              <a:spcPct val="15000"/>
            </a:spcAft>
            <a:buChar char="•"/>
          </a:pPr>
          <a:r>
            <a:rPr lang="en-US" sz="2400" kern="1200">
              <a:latin typeface="Bookman Old Style" panose="02050604050505020204" pitchFamily="18" charset="0"/>
            </a:rPr>
            <a:t>Komitmen</a:t>
          </a:r>
          <a:endParaRPr lang="en-US" sz="2400" kern="1200" dirty="0">
            <a:latin typeface="Bookman Old Style" panose="02050604050505020204" pitchFamily="18" charset="0"/>
          </a:endParaRPr>
        </a:p>
        <a:p>
          <a:pPr marL="228600" lvl="1" indent="-228600" algn="l" defTabSz="1066800">
            <a:lnSpc>
              <a:spcPct val="90000"/>
            </a:lnSpc>
            <a:spcBef>
              <a:spcPct val="0"/>
            </a:spcBef>
            <a:spcAft>
              <a:spcPct val="15000"/>
            </a:spcAft>
            <a:buChar char="•"/>
          </a:pPr>
          <a:r>
            <a:rPr lang="en-US" sz="2400" kern="1200">
              <a:latin typeface="Bookman Old Style" panose="02050604050505020204" pitchFamily="18" charset="0"/>
            </a:rPr>
            <a:t>Minat</a:t>
          </a:r>
          <a:endParaRPr lang="en-US" sz="2400" kern="1200" dirty="0">
            <a:latin typeface="Bookman Old Style" panose="02050604050505020204" pitchFamily="18" charset="0"/>
          </a:endParaRPr>
        </a:p>
        <a:p>
          <a:pPr marL="228600" lvl="1" indent="-228600" algn="l" defTabSz="1066800">
            <a:lnSpc>
              <a:spcPct val="90000"/>
            </a:lnSpc>
            <a:spcBef>
              <a:spcPct val="0"/>
            </a:spcBef>
            <a:spcAft>
              <a:spcPct val="15000"/>
            </a:spcAft>
            <a:buChar char="•"/>
          </a:pPr>
          <a:r>
            <a:rPr lang="en-US" sz="2400" kern="1200">
              <a:latin typeface="Bookman Old Style" panose="02050604050505020204" pitchFamily="18" charset="0"/>
            </a:rPr>
            <a:t>Apresiasi</a:t>
          </a:r>
          <a:endParaRPr lang="en-US" sz="2400" kern="1200" dirty="0">
            <a:latin typeface="Bookman Old Style" panose="02050604050505020204" pitchFamily="18" charset="0"/>
          </a:endParaRPr>
        </a:p>
      </dsp:txBody>
      <dsp:txXfrm>
        <a:off x="53724" y="62185"/>
        <a:ext cx="2617592" cy="1977365"/>
      </dsp:txXfrm>
    </dsp:sp>
    <dsp:sp modelId="{482D4FCE-3E35-4A4C-873B-BB9F3D6297B0}">
      <dsp:nvSpPr>
        <dsp:cNvPr id="0" name=""/>
        <dsp:cNvSpPr/>
      </dsp:nvSpPr>
      <dsp:spPr>
        <a:xfrm>
          <a:off x="6280" y="2039557"/>
          <a:ext cx="2712480" cy="870667"/>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b="0" kern="1200" dirty="0">
              <a:solidFill>
                <a:srgbClr val="FFFF00"/>
              </a:solidFill>
              <a:latin typeface="Impact" panose="020B0806030902050204" pitchFamily="34" charset="0"/>
            </a:rPr>
            <a:t>SIKAP</a:t>
          </a:r>
          <a:endParaRPr lang="en-US" sz="1800" b="0" kern="1200" dirty="0">
            <a:solidFill>
              <a:srgbClr val="FFFF00"/>
            </a:solidFill>
            <a:latin typeface="Impact" panose="020B0806030902050204" pitchFamily="34" charset="0"/>
          </a:endParaRPr>
        </a:p>
      </dsp:txBody>
      <dsp:txXfrm>
        <a:off x="6280" y="2039557"/>
        <a:ext cx="1910197" cy="870667"/>
      </dsp:txXfrm>
    </dsp:sp>
    <dsp:sp modelId="{E7C25DA6-B296-4890-A24A-E6789411EFC8}">
      <dsp:nvSpPr>
        <dsp:cNvPr id="0" name=""/>
        <dsp:cNvSpPr/>
      </dsp:nvSpPr>
      <dsp:spPr>
        <a:xfrm>
          <a:off x="1993209" y="2419704"/>
          <a:ext cx="949368" cy="949368"/>
        </a:xfrm>
        <a:prstGeom prst="ellipse">
          <a:avLst/>
        </a:prstGeom>
        <a:blipFill rotWithShape="0">
          <a:blip xmlns:r="http://schemas.openxmlformats.org/officeDocument/2006/relationships" r:embed="rId1"/>
          <a:stretch>
            <a:fillRect/>
          </a:stretch>
        </a:blip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EFA064-D4F7-42B7-B2AF-D2EEB328CA9F}">
      <dsp:nvSpPr>
        <dsp:cNvPr id="0" name=""/>
        <dsp:cNvSpPr/>
      </dsp:nvSpPr>
      <dsp:spPr>
        <a:xfrm>
          <a:off x="3177777" y="965186"/>
          <a:ext cx="2712480" cy="2024809"/>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2">
              <a:hueOff val="17677"/>
              <a:satOff val="-17244"/>
              <a:lumOff val="-8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a:latin typeface="Bookman Old Style" panose="02050604050505020204" pitchFamily="18" charset="0"/>
            </a:rPr>
            <a:t>Ketepatan</a:t>
          </a:r>
          <a:endParaRPr lang="en-US" sz="2400" kern="1200" dirty="0">
            <a:latin typeface="Bookman Old Style" panose="02050604050505020204" pitchFamily="18" charset="0"/>
          </a:endParaRPr>
        </a:p>
        <a:p>
          <a:pPr marL="228600" lvl="1" indent="-228600" algn="l" defTabSz="1066800">
            <a:lnSpc>
              <a:spcPct val="90000"/>
            </a:lnSpc>
            <a:spcBef>
              <a:spcPct val="0"/>
            </a:spcBef>
            <a:spcAft>
              <a:spcPct val="15000"/>
            </a:spcAft>
            <a:buChar char="•"/>
          </a:pPr>
          <a:r>
            <a:rPr lang="en-US" sz="2400" kern="1200">
              <a:latin typeface="Bookman Old Style" panose="02050604050505020204" pitchFamily="18" charset="0"/>
            </a:rPr>
            <a:t>Kelancaran</a:t>
          </a:r>
          <a:endParaRPr lang="en-US" sz="2400" kern="1200" dirty="0">
            <a:latin typeface="Bookman Old Style" panose="02050604050505020204" pitchFamily="18" charset="0"/>
          </a:endParaRPr>
        </a:p>
        <a:p>
          <a:pPr marL="228600" lvl="1" indent="-228600" algn="l" defTabSz="1066800">
            <a:lnSpc>
              <a:spcPct val="90000"/>
            </a:lnSpc>
            <a:spcBef>
              <a:spcPct val="0"/>
            </a:spcBef>
            <a:spcAft>
              <a:spcPct val="15000"/>
            </a:spcAft>
            <a:buChar char="•"/>
          </a:pPr>
          <a:r>
            <a:rPr lang="en-US" sz="2400" kern="1200">
              <a:latin typeface="Bookman Old Style" panose="02050604050505020204" pitchFamily="18" charset="0"/>
            </a:rPr>
            <a:t>Kecepatan</a:t>
          </a:r>
          <a:endParaRPr lang="en-US" sz="2400" kern="1200" dirty="0">
            <a:latin typeface="Bookman Old Style" panose="02050604050505020204" pitchFamily="18" charset="0"/>
          </a:endParaRPr>
        </a:p>
        <a:p>
          <a:pPr marL="228600" lvl="1" indent="-228600" algn="l" defTabSz="1066800">
            <a:lnSpc>
              <a:spcPct val="90000"/>
            </a:lnSpc>
            <a:spcBef>
              <a:spcPct val="0"/>
            </a:spcBef>
            <a:spcAft>
              <a:spcPct val="15000"/>
            </a:spcAft>
            <a:buChar char="•"/>
          </a:pPr>
          <a:r>
            <a:rPr lang="en-US" sz="2400" kern="1200">
              <a:latin typeface="Bookman Old Style" panose="02050604050505020204" pitchFamily="18" charset="0"/>
            </a:rPr>
            <a:t>Kerapian</a:t>
          </a:r>
          <a:endParaRPr lang="en-US" sz="2400" kern="1200" dirty="0">
            <a:latin typeface="Bookman Old Style" panose="02050604050505020204" pitchFamily="18" charset="0"/>
          </a:endParaRPr>
        </a:p>
      </dsp:txBody>
      <dsp:txXfrm>
        <a:off x="3225221" y="1012630"/>
        <a:ext cx="2617592" cy="1977365"/>
      </dsp:txXfrm>
    </dsp:sp>
    <dsp:sp modelId="{31E48F5A-F5D9-42FB-A3EB-3806C1EB55D3}">
      <dsp:nvSpPr>
        <dsp:cNvPr id="0" name=""/>
        <dsp:cNvSpPr/>
      </dsp:nvSpPr>
      <dsp:spPr>
        <a:xfrm>
          <a:off x="3177777" y="2989995"/>
          <a:ext cx="2712480" cy="870667"/>
        </a:xfrm>
        <a:prstGeom prst="rect">
          <a:avLst/>
        </a:prstGeom>
        <a:solidFill>
          <a:schemeClr val="accent2">
            <a:hueOff val="17677"/>
            <a:satOff val="-17244"/>
            <a:lumOff val="-883"/>
            <a:alphaOff val="0"/>
          </a:schemeClr>
        </a:solidFill>
        <a:ln w="15875" cap="flat" cmpd="sng" algn="ctr">
          <a:solidFill>
            <a:schemeClr val="accent2">
              <a:hueOff val="17677"/>
              <a:satOff val="-17244"/>
              <a:lumOff val="-88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US" sz="2400" b="0" kern="1200">
              <a:solidFill>
                <a:srgbClr val="FFFF00"/>
              </a:solidFill>
              <a:latin typeface="Impact" panose="020B0806030902050204" pitchFamily="34" charset="0"/>
            </a:rPr>
            <a:t>KETRAMPILAN</a:t>
          </a:r>
          <a:endParaRPr lang="en-US" sz="2200" b="0" kern="1200" dirty="0">
            <a:solidFill>
              <a:srgbClr val="FFFF00"/>
            </a:solidFill>
            <a:latin typeface="Impact" panose="020B0806030902050204" pitchFamily="34" charset="0"/>
          </a:endParaRPr>
        </a:p>
      </dsp:txBody>
      <dsp:txXfrm>
        <a:off x="3177777" y="2989995"/>
        <a:ext cx="1910197" cy="870667"/>
      </dsp:txXfrm>
    </dsp:sp>
    <dsp:sp modelId="{425F5FE6-4C11-4E4C-99AD-407EECF47A4E}">
      <dsp:nvSpPr>
        <dsp:cNvPr id="0" name=""/>
        <dsp:cNvSpPr/>
      </dsp:nvSpPr>
      <dsp:spPr>
        <a:xfrm>
          <a:off x="5164705" y="3284094"/>
          <a:ext cx="949368" cy="949368"/>
        </a:xfrm>
        <a:prstGeom prst="ellipse">
          <a:avLst/>
        </a:prstGeom>
        <a:blipFill rotWithShape="0">
          <a:blip xmlns:r="http://schemas.openxmlformats.org/officeDocument/2006/relationships" r:embed="rId2"/>
          <a:stretch>
            <a:fillRect/>
          </a:stretch>
        </a:blipFill>
        <a:ln w="15875" cap="flat" cmpd="sng" algn="ctr">
          <a:solidFill>
            <a:schemeClr val="accent2">
              <a:tint val="40000"/>
              <a:alpha val="90000"/>
              <a:hueOff val="131434"/>
              <a:satOff val="-21823"/>
              <a:lumOff val="-1283"/>
              <a:alphaOff val="0"/>
            </a:schemeClr>
          </a:solidFill>
          <a:prstDash val="solid"/>
        </a:ln>
        <a:effectLst/>
      </dsp:spPr>
      <dsp:style>
        <a:lnRef idx="2">
          <a:scrgbClr r="0" g="0" b="0"/>
        </a:lnRef>
        <a:fillRef idx="1">
          <a:scrgbClr r="0" g="0" b="0"/>
        </a:fillRef>
        <a:effectRef idx="0">
          <a:scrgbClr r="0" g="0" b="0"/>
        </a:effectRef>
        <a:fontRef idx="minor"/>
      </dsp:style>
    </dsp:sp>
    <dsp:sp modelId="{0A0C315B-4EB1-4169-9DDF-EF8B382BCFA4}">
      <dsp:nvSpPr>
        <dsp:cNvPr id="0" name=""/>
        <dsp:cNvSpPr/>
      </dsp:nvSpPr>
      <dsp:spPr>
        <a:xfrm>
          <a:off x="6349273" y="1915611"/>
          <a:ext cx="2712480" cy="2024809"/>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2">
              <a:hueOff val="35353"/>
              <a:satOff val="-34487"/>
              <a:lumOff val="-17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en-US" sz="2200" kern="1200">
              <a:latin typeface="Bookman Old Style" panose="02050604050505020204" pitchFamily="18" charset="0"/>
            </a:rPr>
            <a:t>Benar – Salah</a:t>
          </a:r>
          <a:endParaRPr lang="en-US" sz="2200" kern="1200" dirty="0">
            <a:latin typeface="Bookman Old Style" panose="02050604050505020204" pitchFamily="18" charset="0"/>
          </a:endParaRPr>
        </a:p>
        <a:p>
          <a:pPr marL="228600" lvl="1" indent="-228600" algn="l" defTabSz="977900">
            <a:lnSpc>
              <a:spcPct val="90000"/>
            </a:lnSpc>
            <a:spcBef>
              <a:spcPct val="0"/>
            </a:spcBef>
            <a:spcAft>
              <a:spcPct val="15000"/>
            </a:spcAft>
            <a:buChar char="•"/>
          </a:pPr>
          <a:r>
            <a:rPr lang="en-US" sz="2200" kern="1200">
              <a:latin typeface="Bookman Old Style" panose="02050604050505020204" pitchFamily="18" charset="0"/>
            </a:rPr>
            <a:t>Analitis – Intuitif</a:t>
          </a:r>
          <a:endParaRPr lang="en-US" sz="2200" kern="1200" dirty="0">
            <a:latin typeface="Bookman Old Style" panose="02050604050505020204" pitchFamily="18" charset="0"/>
          </a:endParaRPr>
        </a:p>
        <a:p>
          <a:pPr marL="228600" lvl="1" indent="-228600" algn="l" defTabSz="977900">
            <a:lnSpc>
              <a:spcPct val="90000"/>
            </a:lnSpc>
            <a:spcBef>
              <a:spcPct val="0"/>
            </a:spcBef>
            <a:spcAft>
              <a:spcPct val="15000"/>
            </a:spcAft>
            <a:buChar char="•"/>
          </a:pPr>
          <a:r>
            <a:rPr lang="en-US" sz="2200" kern="1200">
              <a:latin typeface="Bookman Old Style" panose="02050604050505020204" pitchFamily="18" charset="0"/>
            </a:rPr>
            <a:t>Tajam – Ruwet</a:t>
          </a:r>
          <a:endParaRPr lang="en-US" sz="2200" kern="1200" dirty="0">
            <a:latin typeface="Bookman Old Style" panose="02050604050505020204" pitchFamily="18" charset="0"/>
          </a:endParaRPr>
        </a:p>
        <a:p>
          <a:pPr marL="228600" lvl="1" indent="-228600" algn="l" defTabSz="977900">
            <a:lnSpc>
              <a:spcPct val="90000"/>
            </a:lnSpc>
            <a:spcBef>
              <a:spcPct val="0"/>
            </a:spcBef>
            <a:spcAft>
              <a:spcPct val="15000"/>
            </a:spcAft>
            <a:buChar char="•"/>
          </a:pPr>
          <a:r>
            <a:rPr lang="en-US" sz="2200" kern="1200">
              <a:latin typeface="Bookman Old Style" panose="02050604050505020204" pitchFamily="18" charset="0"/>
            </a:rPr>
            <a:t>Pintar – Alot </a:t>
          </a:r>
          <a:endParaRPr lang="en-US" sz="2200" kern="1200" dirty="0">
            <a:latin typeface="Bookman Old Style" panose="02050604050505020204" pitchFamily="18" charset="0"/>
          </a:endParaRPr>
        </a:p>
      </dsp:txBody>
      <dsp:txXfrm>
        <a:off x="6396717" y="1963055"/>
        <a:ext cx="2617592" cy="1977365"/>
      </dsp:txXfrm>
    </dsp:sp>
    <dsp:sp modelId="{BE6F96EC-8600-4312-9912-F16DF886DA79}">
      <dsp:nvSpPr>
        <dsp:cNvPr id="0" name=""/>
        <dsp:cNvSpPr/>
      </dsp:nvSpPr>
      <dsp:spPr>
        <a:xfrm>
          <a:off x="6349273" y="3976436"/>
          <a:ext cx="2712480" cy="870667"/>
        </a:xfrm>
        <a:prstGeom prst="rect">
          <a:avLst/>
        </a:prstGeom>
        <a:solidFill>
          <a:schemeClr val="accent2">
            <a:hueOff val="35353"/>
            <a:satOff val="-34487"/>
            <a:lumOff val="-1766"/>
            <a:alphaOff val="0"/>
          </a:schemeClr>
        </a:solidFill>
        <a:ln w="15875" cap="flat" cmpd="sng" algn="ctr">
          <a:solidFill>
            <a:schemeClr val="accent2">
              <a:hueOff val="35353"/>
              <a:satOff val="-34487"/>
              <a:lumOff val="-176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en-US" sz="2800" b="0" kern="1200">
              <a:solidFill>
                <a:srgbClr val="FFFF00"/>
              </a:solidFill>
              <a:latin typeface="Impact" panose="020B0806030902050204" pitchFamily="34" charset="0"/>
            </a:rPr>
            <a:t>PEMIKIRAN</a:t>
          </a:r>
          <a:endParaRPr lang="en-US" sz="2400" b="0" kern="1200" dirty="0">
            <a:solidFill>
              <a:srgbClr val="FFFF00"/>
            </a:solidFill>
            <a:latin typeface="Impact" panose="020B0806030902050204" pitchFamily="34" charset="0"/>
          </a:endParaRPr>
        </a:p>
      </dsp:txBody>
      <dsp:txXfrm>
        <a:off x="6349273" y="3976436"/>
        <a:ext cx="1910197" cy="870667"/>
      </dsp:txXfrm>
    </dsp:sp>
    <dsp:sp modelId="{91046442-4FF5-453A-AE43-220DC9EBEC76}">
      <dsp:nvSpPr>
        <dsp:cNvPr id="0" name=""/>
        <dsp:cNvSpPr/>
      </dsp:nvSpPr>
      <dsp:spPr>
        <a:xfrm>
          <a:off x="8336202" y="4093479"/>
          <a:ext cx="949368" cy="949368"/>
        </a:xfrm>
        <a:prstGeom prst="ellipse">
          <a:avLst/>
        </a:prstGeom>
        <a:blipFill rotWithShape="0">
          <a:blip xmlns:r="http://schemas.openxmlformats.org/officeDocument/2006/relationships" r:embed="rId3"/>
          <a:stretch>
            <a:fillRect/>
          </a:stretch>
        </a:blipFill>
        <a:ln w="15875" cap="flat" cmpd="sng" algn="ctr">
          <a:solidFill>
            <a:schemeClr val="accent2">
              <a:tint val="40000"/>
              <a:alpha val="90000"/>
              <a:hueOff val="262867"/>
              <a:satOff val="-43647"/>
              <a:lumOff val="-256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BB8DC-6FCC-40B6-AB28-911AC6E470DD}">
      <dsp:nvSpPr>
        <dsp:cNvPr id="0" name=""/>
        <dsp:cNvSpPr/>
      </dsp:nvSpPr>
      <dsp:spPr>
        <a:xfrm>
          <a:off x="0" y="34058"/>
          <a:ext cx="7884994" cy="7862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latin typeface="Bookman Old Style" panose="02050604050505020204" pitchFamily="18" charset="0"/>
            </a:rPr>
            <a:t>1. Ranah </a:t>
          </a:r>
          <a:r>
            <a:rPr lang="en-US" sz="3200" b="1" kern="1200">
              <a:solidFill>
                <a:srgbClr val="FFFF00"/>
              </a:solidFill>
              <a:latin typeface="Bookman Old Style" panose="02050604050505020204" pitchFamily="18" charset="0"/>
            </a:rPr>
            <a:t>KOGNITIF</a:t>
          </a:r>
        </a:p>
      </dsp:txBody>
      <dsp:txXfrm>
        <a:off x="38381" y="72439"/>
        <a:ext cx="7808232" cy="709478"/>
      </dsp:txXfrm>
    </dsp:sp>
    <dsp:sp modelId="{A2BAF955-FBD2-414E-8790-758005697D4A}">
      <dsp:nvSpPr>
        <dsp:cNvPr id="0" name=""/>
        <dsp:cNvSpPr/>
      </dsp:nvSpPr>
      <dsp:spPr>
        <a:xfrm>
          <a:off x="0" y="804899"/>
          <a:ext cx="7884994" cy="992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349"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a:solidFill>
                <a:schemeClr val="tx1"/>
              </a:solidFill>
              <a:latin typeface="Bookman Old Style" panose="02050604050505020204" pitchFamily="18" charset="0"/>
            </a:rPr>
            <a:t>Orientasi pada kemampuan berpikir intelektual yang paling sederhana sampai yang kompleks</a:t>
          </a:r>
        </a:p>
      </dsp:txBody>
      <dsp:txXfrm>
        <a:off x="0" y="804899"/>
        <a:ext cx="7884994" cy="992041"/>
      </dsp:txXfrm>
    </dsp:sp>
    <dsp:sp modelId="{3A92B600-CA88-4279-A25A-15B3590F90BD}">
      <dsp:nvSpPr>
        <dsp:cNvPr id="0" name=""/>
        <dsp:cNvSpPr/>
      </dsp:nvSpPr>
      <dsp:spPr>
        <a:xfrm>
          <a:off x="0" y="1595578"/>
          <a:ext cx="7884994" cy="78624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latin typeface="Bookman Old Style" panose="02050604050505020204" pitchFamily="18" charset="0"/>
            </a:rPr>
            <a:t>2. Ranah </a:t>
          </a:r>
          <a:r>
            <a:rPr lang="en-US" sz="3200" b="1" kern="1200">
              <a:solidFill>
                <a:srgbClr val="FFFF00"/>
              </a:solidFill>
              <a:latin typeface="Bookman Old Style" panose="02050604050505020204" pitchFamily="18" charset="0"/>
            </a:rPr>
            <a:t>PSIKOMOTOR</a:t>
          </a:r>
        </a:p>
      </dsp:txBody>
      <dsp:txXfrm>
        <a:off x="38381" y="1633959"/>
        <a:ext cx="7808232" cy="709478"/>
      </dsp:txXfrm>
    </dsp:sp>
    <dsp:sp modelId="{AE4C02C7-F2C5-4E7F-A0B6-FF58DAA28707}">
      <dsp:nvSpPr>
        <dsp:cNvPr id="0" name=""/>
        <dsp:cNvSpPr/>
      </dsp:nvSpPr>
      <dsp:spPr>
        <a:xfrm>
          <a:off x="0" y="2419485"/>
          <a:ext cx="7884994"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349"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a:solidFill>
                <a:schemeClr val="tx1"/>
              </a:solidFill>
              <a:latin typeface="Bookman Old Style" panose="02050604050505020204" pitchFamily="18" charset="0"/>
            </a:rPr>
            <a:t>Orientasi pada ketrampilan motorik berhubungan dengan anggota badan yang memerlukan koordinasi syaraf dan otot</a:t>
          </a:r>
        </a:p>
      </dsp:txBody>
      <dsp:txXfrm>
        <a:off x="0" y="2419485"/>
        <a:ext cx="7884994" cy="869400"/>
      </dsp:txXfrm>
    </dsp:sp>
    <dsp:sp modelId="{3060C5E9-3FB8-489F-A8EF-4CDF5EBCC2D1}">
      <dsp:nvSpPr>
        <dsp:cNvPr id="0" name=""/>
        <dsp:cNvSpPr/>
      </dsp:nvSpPr>
      <dsp:spPr>
        <a:xfrm>
          <a:off x="0" y="3456197"/>
          <a:ext cx="7884994" cy="78624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latin typeface="Bookman Old Style" panose="02050604050505020204" pitchFamily="18" charset="0"/>
            </a:rPr>
            <a:t>3. Ranah </a:t>
          </a:r>
          <a:r>
            <a:rPr lang="en-US" sz="3200" b="1" kern="1200">
              <a:solidFill>
                <a:srgbClr val="FFFF00"/>
              </a:solidFill>
              <a:latin typeface="Bookman Old Style" panose="02050604050505020204" pitchFamily="18" charset="0"/>
            </a:rPr>
            <a:t>AFEKTIF</a:t>
          </a:r>
        </a:p>
      </dsp:txBody>
      <dsp:txXfrm>
        <a:off x="38381" y="3494578"/>
        <a:ext cx="7808232" cy="709478"/>
      </dsp:txXfrm>
    </dsp:sp>
    <dsp:sp modelId="{10D083D6-440F-4DF1-A73C-107E844B1EDF}">
      <dsp:nvSpPr>
        <dsp:cNvPr id="0" name=""/>
        <dsp:cNvSpPr/>
      </dsp:nvSpPr>
      <dsp:spPr>
        <a:xfrm>
          <a:off x="0" y="4257480"/>
          <a:ext cx="7884994"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349"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a:solidFill>
                <a:schemeClr val="tx1"/>
              </a:solidFill>
              <a:latin typeface="Bookman Old Style" panose="02050604050505020204" pitchFamily="18" charset="0"/>
            </a:rPr>
            <a:t>Orientasi pada perasaan, emosi, sistim nilai, dan sikap</a:t>
          </a:r>
        </a:p>
      </dsp:txBody>
      <dsp:txXfrm>
        <a:off x="0" y="4257480"/>
        <a:ext cx="7884994" cy="6955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761F2-F087-46D1-82F0-C8DC97DEFF48}">
      <dsp:nvSpPr>
        <dsp:cNvPr id="0" name=""/>
        <dsp:cNvSpPr/>
      </dsp:nvSpPr>
      <dsp:spPr>
        <a:xfrm>
          <a:off x="853439" y="40639"/>
          <a:ext cx="1950720" cy="1950720"/>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Narrow" pitchFamily="34" charset="0"/>
            </a:rPr>
            <a:t>Ranah kognitif</a:t>
          </a:r>
        </a:p>
      </dsp:txBody>
      <dsp:txXfrm>
        <a:off x="1113535" y="382015"/>
        <a:ext cx="1430528" cy="877824"/>
      </dsp:txXfrm>
    </dsp:sp>
    <dsp:sp modelId="{7681713E-C246-476A-AFF3-1FDEA50686CC}">
      <dsp:nvSpPr>
        <dsp:cNvPr id="0" name=""/>
        <dsp:cNvSpPr/>
      </dsp:nvSpPr>
      <dsp:spPr>
        <a:xfrm>
          <a:off x="1557324" y="1259840"/>
          <a:ext cx="1950720" cy="1950720"/>
        </a:xfrm>
        <a:prstGeom prst="ellipse">
          <a:avLst/>
        </a:prstGeom>
        <a:solidFill>
          <a:schemeClr val="accent3">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Narrow" pitchFamily="34" charset="0"/>
            </a:rPr>
            <a:t>Ranah psikomotor</a:t>
          </a:r>
        </a:p>
      </dsp:txBody>
      <dsp:txXfrm>
        <a:off x="2153920" y="1763776"/>
        <a:ext cx="1170432" cy="1072896"/>
      </dsp:txXfrm>
    </dsp:sp>
    <dsp:sp modelId="{B0B15762-B3F3-443E-BC17-7A5515267237}">
      <dsp:nvSpPr>
        <dsp:cNvPr id="0" name=""/>
        <dsp:cNvSpPr/>
      </dsp:nvSpPr>
      <dsp:spPr>
        <a:xfrm>
          <a:off x="149555" y="1259840"/>
          <a:ext cx="1950720" cy="1950720"/>
        </a:xfrm>
        <a:prstGeom prst="ellipse">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Narrow" pitchFamily="34" charset="0"/>
            </a:rPr>
            <a:t>Ranah afektif</a:t>
          </a:r>
        </a:p>
      </dsp:txBody>
      <dsp:txXfrm>
        <a:off x="333247" y="1763776"/>
        <a:ext cx="1170432" cy="10728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761F2-F087-46D1-82F0-C8DC97DEFF48}">
      <dsp:nvSpPr>
        <dsp:cNvPr id="0" name=""/>
        <dsp:cNvSpPr/>
      </dsp:nvSpPr>
      <dsp:spPr>
        <a:xfrm>
          <a:off x="853439" y="40639"/>
          <a:ext cx="1950720" cy="1950720"/>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Narrow" pitchFamily="34" charset="0"/>
            </a:rPr>
            <a:t>Tujuan Ranah kognitif</a:t>
          </a:r>
        </a:p>
      </dsp:txBody>
      <dsp:txXfrm>
        <a:off x="1113535" y="382015"/>
        <a:ext cx="1430528" cy="877824"/>
      </dsp:txXfrm>
    </dsp:sp>
    <dsp:sp modelId="{7681713E-C246-476A-AFF3-1FDEA50686CC}">
      <dsp:nvSpPr>
        <dsp:cNvPr id="0" name=""/>
        <dsp:cNvSpPr/>
      </dsp:nvSpPr>
      <dsp:spPr>
        <a:xfrm>
          <a:off x="1557324" y="1259840"/>
          <a:ext cx="1950720" cy="1950720"/>
        </a:xfrm>
        <a:prstGeom prst="ellipse">
          <a:avLst/>
        </a:prstGeom>
        <a:solidFill>
          <a:schemeClr val="accent3">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Narrow" pitchFamily="34" charset="0"/>
            </a:rPr>
            <a:t>Tujuan Ranah psikomotor</a:t>
          </a:r>
        </a:p>
      </dsp:txBody>
      <dsp:txXfrm>
        <a:off x="2153920" y="1763776"/>
        <a:ext cx="1170432" cy="1072896"/>
      </dsp:txXfrm>
    </dsp:sp>
    <dsp:sp modelId="{B0B15762-B3F3-443E-BC17-7A5515267237}">
      <dsp:nvSpPr>
        <dsp:cNvPr id="0" name=""/>
        <dsp:cNvSpPr/>
      </dsp:nvSpPr>
      <dsp:spPr>
        <a:xfrm>
          <a:off x="149555" y="1259840"/>
          <a:ext cx="1950720" cy="1950720"/>
        </a:xfrm>
        <a:prstGeom prst="ellipse">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Narrow" pitchFamily="34" charset="0"/>
            </a:rPr>
            <a:t>Tujuan Ranah afektif</a:t>
          </a:r>
        </a:p>
      </dsp:txBody>
      <dsp:txXfrm>
        <a:off x="333247" y="1763776"/>
        <a:ext cx="1170432" cy="10728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F3FB0-C84E-420C-A82D-70E0AA3D756A}">
      <dsp:nvSpPr>
        <dsp:cNvPr id="0" name=""/>
        <dsp:cNvSpPr/>
      </dsp:nvSpPr>
      <dsp:spPr>
        <a:xfrm>
          <a:off x="0" y="264432"/>
          <a:ext cx="10044751" cy="11231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1" kern="1200">
              <a:solidFill>
                <a:srgbClr val="FFFF00"/>
              </a:solidFill>
              <a:latin typeface="Bookman Old Style" panose="02050604050505020204" pitchFamily="18" charset="0"/>
            </a:rPr>
            <a:t>Kurikulum Pendidikan Tinggi</a:t>
          </a:r>
        </a:p>
      </dsp:txBody>
      <dsp:txXfrm>
        <a:off x="54830" y="319262"/>
        <a:ext cx="9935091" cy="1013539"/>
      </dsp:txXfrm>
    </dsp:sp>
    <dsp:sp modelId="{B076B554-E522-41ED-970A-4B22754D842E}">
      <dsp:nvSpPr>
        <dsp:cNvPr id="0" name=""/>
        <dsp:cNvSpPr/>
      </dsp:nvSpPr>
      <dsp:spPr>
        <a:xfrm>
          <a:off x="0" y="1387632"/>
          <a:ext cx="10044751" cy="238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921" tIns="44450" rIns="248920" bIns="44450" numCol="1" spcCol="1270" anchor="t" anchorCtr="0">
          <a:noAutofit/>
        </a:bodyPr>
        <a:lstStyle/>
        <a:p>
          <a:pPr marL="285750" lvl="1" indent="-285750" algn="l" defTabSz="1555750">
            <a:lnSpc>
              <a:spcPct val="90000"/>
            </a:lnSpc>
            <a:spcBef>
              <a:spcPct val="0"/>
            </a:spcBef>
            <a:spcAft>
              <a:spcPct val="20000"/>
            </a:spcAft>
            <a:buChar char="•"/>
          </a:pPr>
          <a:r>
            <a:rPr lang="en-US" sz="3500" b="1" kern="1200">
              <a:solidFill>
                <a:schemeClr val="accent4"/>
              </a:solidFill>
              <a:latin typeface="Arial Narrow" pitchFamily="34" charset="0"/>
            </a:rPr>
            <a:t>Seperangkat rencana dan pengaturan mengenai tujuan, isi, dan bahan ajar serta cara </a:t>
          </a:r>
          <a:r>
            <a:rPr lang="en-US" sz="3500" kern="1200">
              <a:latin typeface="Arial Narrow" pitchFamily="34" charset="0"/>
            </a:rPr>
            <a:t>yang digunakan sebagai </a:t>
          </a:r>
          <a:r>
            <a:rPr lang="en-US" sz="3500" b="1" kern="1200">
              <a:solidFill>
                <a:schemeClr val="accent4"/>
              </a:solidFill>
              <a:latin typeface="Arial Narrow" pitchFamily="34" charset="0"/>
            </a:rPr>
            <a:t>pedoman penyelenggaraan kegiatan pembelajaran </a:t>
          </a:r>
          <a:r>
            <a:rPr lang="en-US" sz="3500" kern="1200">
              <a:latin typeface="Arial Narrow" pitchFamily="34" charset="0"/>
            </a:rPr>
            <a:t>untuk mencapai </a:t>
          </a:r>
          <a:r>
            <a:rPr lang="en-US" sz="3500" kern="1200">
              <a:solidFill>
                <a:srgbClr val="C00000"/>
              </a:solidFill>
              <a:latin typeface="Arial Narrow" pitchFamily="34" charset="0"/>
            </a:rPr>
            <a:t>tujuan pendidikan tinggi</a:t>
          </a:r>
        </a:p>
        <a:p>
          <a:pPr marL="228600" lvl="1" indent="-228600" algn="l" defTabSz="1066800">
            <a:lnSpc>
              <a:spcPct val="90000"/>
            </a:lnSpc>
            <a:spcBef>
              <a:spcPct val="0"/>
            </a:spcBef>
            <a:spcAft>
              <a:spcPct val="20000"/>
            </a:spcAft>
            <a:buChar char="•"/>
          </a:pPr>
          <a:r>
            <a:rPr lang="en-US" sz="2400" kern="1200">
              <a:latin typeface="Arial Narrow" pitchFamily="34" charset="0"/>
            </a:rPr>
            <a:t>(UU Dikti No.12/2012 Pasal 35)</a:t>
          </a:r>
          <a:endParaRPr lang="en-US" sz="3500" kern="1200">
            <a:latin typeface="Arial Narrow" pitchFamily="34" charset="0"/>
          </a:endParaRPr>
        </a:p>
      </dsp:txBody>
      <dsp:txXfrm>
        <a:off x="0" y="1387632"/>
        <a:ext cx="10044751" cy="23846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F3FB0-C84E-420C-A82D-70E0AA3D756A}">
      <dsp:nvSpPr>
        <dsp:cNvPr id="0" name=""/>
        <dsp:cNvSpPr/>
      </dsp:nvSpPr>
      <dsp:spPr>
        <a:xfrm>
          <a:off x="0" y="11812"/>
          <a:ext cx="10069773" cy="1521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b="1" kern="1200">
              <a:solidFill>
                <a:srgbClr val="FFFF00"/>
              </a:solidFill>
              <a:latin typeface="Bookman Old Style" panose="02050604050505020204" pitchFamily="18" charset="0"/>
            </a:rPr>
            <a:t>Kurikulum</a:t>
          </a:r>
        </a:p>
      </dsp:txBody>
      <dsp:txXfrm>
        <a:off x="74249" y="86061"/>
        <a:ext cx="9921275" cy="1372502"/>
      </dsp:txXfrm>
    </dsp:sp>
    <dsp:sp modelId="{B076B554-E522-41ED-970A-4B22754D842E}">
      <dsp:nvSpPr>
        <dsp:cNvPr id="0" name=""/>
        <dsp:cNvSpPr/>
      </dsp:nvSpPr>
      <dsp:spPr>
        <a:xfrm>
          <a:off x="0" y="1532812"/>
          <a:ext cx="10069773" cy="3027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715"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1" kern="1200">
              <a:solidFill>
                <a:schemeClr val="accent4"/>
              </a:solidFill>
              <a:latin typeface="Arial Narrow" pitchFamily="34" charset="0"/>
            </a:rPr>
            <a:t>Seperangkat rencana dan pengaturan </a:t>
          </a:r>
          <a:r>
            <a:rPr lang="en-US" sz="2800" b="0" kern="1200">
              <a:solidFill>
                <a:schemeClr val="tx1"/>
              </a:solidFill>
              <a:latin typeface="Arial Narrow" pitchFamily="34" charset="0"/>
            </a:rPr>
            <a:t>mengenai</a:t>
          </a:r>
        </a:p>
        <a:p>
          <a:pPr marL="285750" lvl="1" indent="-285750" algn="l" defTabSz="1244600">
            <a:lnSpc>
              <a:spcPct val="90000"/>
            </a:lnSpc>
            <a:spcBef>
              <a:spcPct val="0"/>
            </a:spcBef>
            <a:spcAft>
              <a:spcPct val="20000"/>
            </a:spcAft>
            <a:buChar char="•"/>
          </a:pPr>
          <a:r>
            <a:rPr lang="en-US" sz="2800" b="0" kern="1200">
              <a:solidFill>
                <a:srgbClr val="C00000"/>
              </a:solidFill>
              <a:latin typeface="Arial Narrow" pitchFamily="34" charset="0"/>
            </a:rPr>
            <a:t>Capaian pembelajaran lulusan</a:t>
          </a:r>
        </a:p>
        <a:p>
          <a:pPr marL="285750" lvl="1" indent="-285750" algn="l" defTabSz="1244600">
            <a:lnSpc>
              <a:spcPct val="90000"/>
            </a:lnSpc>
            <a:spcBef>
              <a:spcPct val="0"/>
            </a:spcBef>
            <a:spcAft>
              <a:spcPct val="20000"/>
            </a:spcAft>
            <a:buChar char="•"/>
          </a:pPr>
          <a:r>
            <a:rPr lang="en-US" sz="2800" b="0" kern="1200">
              <a:solidFill>
                <a:srgbClr val="C00000"/>
              </a:solidFill>
              <a:latin typeface="Arial Narrow" pitchFamily="34" charset="0"/>
            </a:rPr>
            <a:t>Bahan kajian</a:t>
          </a:r>
        </a:p>
        <a:p>
          <a:pPr marL="285750" lvl="1" indent="-285750" algn="l" defTabSz="1244600">
            <a:lnSpc>
              <a:spcPct val="90000"/>
            </a:lnSpc>
            <a:spcBef>
              <a:spcPct val="0"/>
            </a:spcBef>
            <a:spcAft>
              <a:spcPct val="20000"/>
            </a:spcAft>
            <a:buChar char="•"/>
          </a:pPr>
          <a:r>
            <a:rPr lang="en-US" sz="2800" b="0" kern="1200">
              <a:solidFill>
                <a:srgbClr val="C00000"/>
              </a:solidFill>
              <a:latin typeface="Arial Narrow" pitchFamily="34" charset="0"/>
            </a:rPr>
            <a:t>Proses</a:t>
          </a:r>
        </a:p>
        <a:p>
          <a:pPr marL="285750" lvl="1" indent="-285750" algn="l" defTabSz="1244600">
            <a:lnSpc>
              <a:spcPct val="90000"/>
            </a:lnSpc>
            <a:spcBef>
              <a:spcPct val="0"/>
            </a:spcBef>
            <a:spcAft>
              <a:spcPct val="20000"/>
            </a:spcAft>
            <a:buChar char="•"/>
          </a:pPr>
          <a:r>
            <a:rPr lang="en-US" sz="2800" b="0" kern="1200">
              <a:solidFill>
                <a:srgbClr val="C00000"/>
              </a:solidFill>
              <a:latin typeface="Arial Narrow" pitchFamily="34" charset="0"/>
            </a:rPr>
            <a:t>Penilaian</a:t>
          </a:r>
        </a:p>
        <a:p>
          <a:pPr marL="285750" lvl="1" indent="-285750" algn="l" defTabSz="1244600">
            <a:lnSpc>
              <a:spcPct val="90000"/>
            </a:lnSpc>
            <a:spcBef>
              <a:spcPct val="0"/>
            </a:spcBef>
            <a:spcAft>
              <a:spcPct val="20000"/>
            </a:spcAft>
            <a:buChar char="•"/>
          </a:pPr>
          <a:r>
            <a:rPr lang="en-US" sz="2800" kern="1200">
              <a:latin typeface="Arial Narrow" pitchFamily="34" charset="0"/>
            </a:rPr>
            <a:t>yang digunakan sebagai </a:t>
          </a:r>
          <a:r>
            <a:rPr lang="en-US" sz="2800" b="1" kern="1200">
              <a:solidFill>
                <a:schemeClr val="accent4"/>
              </a:solidFill>
              <a:latin typeface="Arial Narrow" pitchFamily="34" charset="0"/>
            </a:rPr>
            <a:t>pedoman penyelenggaraan progam studi</a:t>
          </a:r>
          <a:endParaRPr lang="en-US" sz="2800" kern="1200">
            <a:solidFill>
              <a:srgbClr val="C00000"/>
            </a:solidFill>
            <a:latin typeface="Arial Narrow" pitchFamily="34" charset="0"/>
          </a:endParaRPr>
        </a:p>
        <a:p>
          <a:pPr marL="171450" lvl="1" indent="-171450" algn="l" defTabSz="800100">
            <a:lnSpc>
              <a:spcPct val="90000"/>
            </a:lnSpc>
            <a:spcBef>
              <a:spcPct val="0"/>
            </a:spcBef>
            <a:spcAft>
              <a:spcPct val="20000"/>
            </a:spcAft>
            <a:buChar char="•"/>
          </a:pPr>
          <a:r>
            <a:rPr lang="en-US" sz="1800" kern="1200">
              <a:latin typeface="Arial Narrow" pitchFamily="34" charset="0"/>
            </a:rPr>
            <a:t>(PermenRistekDikti No.44/2015 Pasal 1)</a:t>
          </a:r>
          <a:endParaRPr lang="en-US" sz="2800" kern="1200">
            <a:latin typeface="Arial Narrow" pitchFamily="34" charset="0"/>
          </a:endParaRPr>
        </a:p>
      </dsp:txBody>
      <dsp:txXfrm>
        <a:off x="0" y="1532812"/>
        <a:ext cx="10069773" cy="30273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04CDC-5300-4E30-A58F-A02FAC3D1F00}">
      <dsp:nvSpPr>
        <dsp:cNvPr id="0" name=""/>
        <dsp:cNvSpPr/>
      </dsp:nvSpPr>
      <dsp:spPr>
        <a:xfrm>
          <a:off x="327558" y="186424"/>
          <a:ext cx="2513593" cy="2513593"/>
        </a:xfrm>
        <a:prstGeom prst="pie">
          <a:avLst>
            <a:gd name="adj1" fmla="val 16200000"/>
            <a:gd name="adj2" fmla="val 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Narrow" pitchFamily="34" charset="0"/>
            </a:rPr>
            <a:t>Pengetahuan</a:t>
          </a:r>
        </a:p>
      </dsp:txBody>
      <dsp:txXfrm>
        <a:off x="1613082" y="651439"/>
        <a:ext cx="927635" cy="748093"/>
      </dsp:txXfrm>
    </dsp:sp>
    <dsp:sp modelId="{3D10EAC5-522E-408C-A8E8-36F97C2A95FF}">
      <dsp:nvSpPr>
        <dsp:cNvPr id="0" name=""/>
        <dsp:cNvSpPr/>
      </dsp:nvSpPr>
      <dsp:spPr>
        <a:xfrm>
          <a:off x="221628" y="292354"/>
          <a:ext cx="2513593" cy="2513593"/>
        </a:xfrm>
        <a:prstGeom prst="pie">
          <a:avLst>
            <a:gd name="adj1" fmla="val 0"/>
            <a:gd name="adj2" fmla="val 540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Narrow" pitchFamily="34" charset="0"/>
            </a:rPr>
            <a:t>Keterampilan Khusus</a:t>
          </a:r>
        </a:p>
      </dsp:txBody>
      <dsp:txXfrm>
        <a:off x="1523311" y="1594037"/>
        <a:ext cx="927635" cy="748093"/>
      </dsp:txXfrm>
    </dsp:sp>
    <dsp:sp modelId="{DDB71B60-318B-4EBD-BD32-26601D5DBD85}">
      <dsp:nvSpPr>
        <dsp:cNvPr id="0" name=""/>
        <dsp:cNvSpPr/>
      </dsp:nvSpPr>
      <dsp:spPr>
        <a:xfrm>
          <a:off x="221628" y="292354"/>
          <a:ext cx="2513593" cy="2513593"/>
        </a:xfrm>
        <a:prstGeom prst="pie">
          <a:avLst>
            <a:gd name="adj1" fmla="val 5400000"/>
            <a:gd name="adj2" fmla="val 1080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Narrow" pitchFamily="34" charset="0"/>
            </a:rPr>
            <a:t>Keterampilan Umum</a:t>
          </a:r>
        </a:p>
      </dsp:txBody>
      <dsp:txXfrm>
        <a:off x="505904" y="1594037"/>
        <a:ext cx="927635" cy="748093"/>
      </dsp:txXfrm>
    </dsp:sp>
    <dsp:sp modelId="{7882D84B-0776-4BC1-B5D4-2000893A97E5}">
      <dsp:nvSpPr>
        <dsp:cNvPr id="0" name=""/>
        <dsp:cNvSpPr/>
      </dsp:nvSpPr>
      <dsp:spPr>
        <a:xfrm>
          <a:off x="221628" y="292354"/>
          <a:ext cx="2513593" cy="2513593"/>
        </a:xfrm>
        <a:prstGeom prst="pie">
          <a:avLst>
            <a:gd name="adj1" fmla="val 10800000"/>
            <a:gd name="adj2" fmla="val 1620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Narrow" pitchFamily="34" charset="0"/>
            </a:rPr>
            <a:t>Sikap</a:t>
          </a:r>
        </a:p>
      </dsp:txBody>
      <dsp:txXfrm>
        <a:off x="505904" y="756172"/>
        <a:ext cx="927635" cy="74809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7/19/2022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7/19/2022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7/19/2022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7/19/2022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7/19/2022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7/19/2022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7/19/2022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7/19/2022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7/19/2022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7/19/2022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wmf"/><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2" Type="http://schemas.openxmlformats.org/officeDocument/2006/relationships/hyperlink" Target="http://file.upi.edu/Direktori/FPMIPA/JUR._PEND._BIOLOGI/ANA_RATNAWULAN/taksonomi_Bloom_revisi.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file.upi.edu/Direktori/FPMIPA/JUR._PEND._FISIKA/IKA_MUSTIKA_SARI/EVALUASI_PENDIDIKAN/Taxonomi_Anderson.pdf" TargetMode="External"/><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belajartaksonomiharrow.blogspot.com/2018/12/taksonomi-harrow.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p3ai.polsri.ac.id/admin/assets/files/7325Taksonomi%20Bloom.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Layout" Target="../diagrams/layout8.xml"/><Relationship Id="rId7" Type="http://schemas.openxmlformats.org/officeDocument/2006/relationships/image" Target="../media/image18.png"/><Relationship Id="rId12" Type="http://schemas.microsoft.com/office/2007/relationships/diagramDrawing" Target="../diagrams/drawing9.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11" Type="http://schemas.openxmlformats.org/officeDocument/2006/relationships/diagramColors" Target="../diagrams/colors9.xml"/><Relationship Id="rId5" Type="http://schemas.openxmlformats.org/officeDocument/2006/relationships/diagramColors" Target="../diagrams/colors8.xml"/><Relationship Id="rId10" Type="http://schemas.openxmlformats.org/officeDocument/2006/relationships/diagramQuickStyle" Target="../diagrams/quickStyle9.xml"/><Relationship Id="rId4" Type="http://schemas.openxmlformats.org/officeDocument/2006/relationships/diagramQuickStyle" Target="../diagrams/quickStyle8.xml"/><Relationship Id="rId9"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rmAutofit/>
          </a:bodyPr>
          <a:lstStyle/>
          <a:p>
            <a:r>
              <a:rPr lang="en-US" sz="3600">
                <a:solidFill>
                  <a:schemeClr val="tx1"/>
                </a:solidFill>
              </a:rPr>
              <a:t>Metode Pembelajaran</a:t>
            </a:r>
            <a:endParaRPr lang="en-US" sz="4400" dirty="0">
              <a:solidFill>
                <a:schemeClr val="tx1"/>
              </a:solidFill>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nSpc>
                <a:spcPct val="100000"/>
              </a:lnSpc>
            </a:pPr>
            <a:r>
              <a:rPr lang="en-US" sz="1600"/>
              <a:t>Orientasi dosen uvers 20-7-202</a:t>
            </a:r>
            <a:r>
              <a:rPr lang="en-US" sz="1600" dirty="0"/>
              <a:t>2</a:t>
            </a:r>
            <a:endParaRPr lang="en-US" sz="1600"/>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D:\data sharing\Logo UVERS res(standar asli 2016).jpg">
            <a:extLst>
              <a:ext uri="{FF2B5EF4-FFF2-40B4-BE49-F238E27FC236}">
                <a16:creationId xmlns:a16="http://schemas.microsoft.com/office/drawing/2014/main" id="{5A262B3A-9D12-61A9-0188-ED3CEF6A637B}"/>
              </a:ext>
            </a:extLst>
          </p:cNvPr>
          <p:cNvPicPr/>
          <p:nvPr/>
        </p:nvPicPr>
        <p:blipFill>
          <a:blip r:embed="rId4"/>
          <a:srcRect/>
          <a:stretch>
            <a:fillRect/>
          </a:stretch>
        </p:blipFill>
        <p:spPr bwMode="auto">
          <a:xfrm>
            <a:off x="7911862" y="749290"/>
            <a:ext cx="3635926" cy="1557763"/>
          </a:xfrm>
          <a:prstGeom prst="rect">
            <a:avLst/>
          </a:prstGeom>
          <a:noFill/>
          <a:ln w="9525">
            <a:noFill/>
            <a:miter lim="800000"/>
            <a:headEnd/>
            <a:tailEnd/>
          </a:ln>
        </p:spPr>
      </p:pic>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B55812-FEF5-3C43-FE8D-87699553CF98}"/>
              </a:ext>
            </a:extLst>
          </p:cNvPr>
          <p:cNvSpPr/>
          <p:nvPr/>
        </p:nvSpPr>
        <p:spPr>
          <a:xfrm>
            <a:off x="0" y="0"/>
            <a:ext cx="12192000" cy="6441743"/>
          </a:xfrm>
          <a:prstGeom prst="rect">
            <a:avLst/>
          </a:prstGeom>
          <a:blipFill dpi="0" rotWithShape="1">
            <a:blip r:embed="rId2" cstate="email">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A396D5-B220-D8AA-5340-A1AE3CA763F6}"/>
              </a:ext>
            </a:extLst>
          </p:cNvPr>
          <p:cNvSpPr>
            <a:spLocks noGrp="1"/>
          </p:cNvSpPr>
          <p:nvPr>
            <p:ph type="title"/>
          </p:nvPr>
        </p:nvSpPr>
        <p:spPr/>
        <p:txBody>
          <a:bodyPr>
            <a:normAutofit/>
          </a:bodyPr>
          <a:lstStyle/>
          <a:p>
            <a:r>
              <a:rPr lang="en-US" sz="4800" i="1">
                <a:solidFill>
                  <a:srgbClr val="00B050"/>
                </a:solidFill>
              </a:rPr>
              <a:t>Teori Belajar </a:t>
            </a:r>
            <a:r>
              <a:rPr lang="en-US" sz="4800"/>
              <a:t>dan </a:t>
            </a:r>
            <a:r>
              <a:rPr lang="en-US" sz="4800">
                <a:solidFill>
                  <a:schemeClr val="tx1"/>
                </a:solidFill>
              </a:rPr>
              <a:t>Pembelajaran</a:t>
            </a:r>
            <a:endParaRPr lang="en-ID" sz="4800">
              <a:solidFill>
                <a:schemeClr val="tx1"/>
              </a:solidFill>
            </a:endParaRPr>
          </a:p>
        </p:txBody>
      </p:sp>
    </p:spTree>
    <p:extLst>
      <p:ext uri="{BB962C8B-B14F-4D97-AF65-F5344CB8AC3E}">
        <p14:creationId xmlns:p14="http://schemas.microsoft.com/office/powerpoint/2010/main" val="2907851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C99A9F-607E-0849-71FD-2AE36A3689F5}"/>
              </a:ext>
            </a:extLst>
          </p:cNvPr>
          <p:cNvSpPr txBox="1">
            <a:spLocks/>
          </p:cNvSpPr>
          <p:nvPr/>
        </p:nvSpPr>
        <p:spPr>
          <a:xfrm>
            <a:off x="457200" y="3352800"/>
            <a:ext cx="8229600" cy="2654491"/>
          </a:xfrm>
          <a:prstGeom prst="rect">
            <a:avLst/>
          </a:prstGeom>
        </p:spPr>
        <p:txBody>
          <a:bodyPr>
            <a:normAutofit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alibri" panose="020F0502020204030204" pitchFamily="34" charset="0"/>
              <a:buNone/>
            </a:pPr>
            <a:r>
              <a:rPr lang="en-US" sz="3600" b="1">
                <a:solidFill>
                  <a:srgbClr val="00B050"/>
                </a:solidFill>
                <a:latin typeface="Bookman Old Style" panose="02050604050505020204" pitchFamily="18" charset="0"/>
              </a:rPr>
              <a:t>Hakikat Belajar</a:t>
            </a:r>
            <a:endParaRPr lang="en-US" sz="2000" b="1">
              <a:solidFill>
                <a:srgbClr val="00B050"/>
              </a:solidFill>
              <a:latin typeface="Bookman Old Style" panose="02050604050505020204" pitchFamily="18" charset="0"/>
            </a:endParaRPr>
          </a:p>
          <a:p>
            <a:pPr marL="688975" indent="-223838"/>
            <a:r>
              <a:rPr lang="en-US" sz="2000" b="1">
                <a:solidFill>
                  <a:schemeClr val="accent4"/>
                </a:solidFill>
                <a:latin typeface="Bookman Old Style" panose="02050604050505020204" pitchFamily="18" charset="0"/>
              </a:rPr>
              <a:t>Perubahan perilaku </a:t>
            </a:r>
            <a:r>
              <a:rPr lang="en-US" sz="2000">
                <a:latin typeface="Bookman Old Style" panose="02050604050505020204" pitchFamily="18" charset="0"/>
              </a:rPr>
              <a:t>yang terukur dan dapat diamati</a:t>
            </a:r>
          </a:p>
          <a:p>
            <a:pPr marL="688975" indent="-223838"/>
            <a:r>
              <a:rPr lang="en-US" sz="2000">
                <a:latin typeface="Bookman Old Style" panose="02050604050505020204" pitchFamily="18" charset="0"/>
              </a:rPr>
              <a:t>Bersifat </a:t>
            </a:r>
            <a:r>
              <a:rPr lang="en-US" sz="2000" b="1">
                <a:solidFill>
                  <a:schemeClr val="accent4"/>
                </a:solidFill>
                <a:latin typeface="Bookman Old Style" panose="02050604050505020204" pitchFamily="18" charset="0"/>
              </a:rPr>
              <a:t>permanen</a:t>
            </a:r>
          </a:p>
          <a:p>
            <a:pPr marL="688975" indent="-223838"/>
            <a:r>
              <a:rPr lang="en-US" sz="2000">
                <a:latin typeface="Bookman Old Style" panose="02050604050505020204" pitchFamily="18" charset="0"/>
              </a:rPr>
              <a:t>Akibat </a:t>
            </a:r>
            <a:r>
              <a:rPr lang="en-US" sz="2000" b="1">
                <a:solidFill>
                  <a:schemeClr val="accent4"/>
                </a:solidFill>
                <a:latin typeface="Bookman Old Style" panose="02050604050505020204" pitchFamily="18" charset="0"/>
              </a:rPr>
              <a:t>pengalaman</a:t>
            </a:r>
          </a:p>
          <a:p>
            <a:pPr marL="688975" indent="-223838"/>
            <a:r>
              <a:rPr lang="en-US" sz="2000">
                <a:latin typeface="Bookman Old Style" panose="02050604050505020204" pitchFamily="18" charset="0"/>
              </a:rPr>
              <a:t>Meliputi </a:t>
            </a:r>
            <a:r>
              <a:rPr lang="en-US" sz="2000" b="1">
                <a:solidFill>
                  <a:schemeClr val="accent4"/>
                </a:solidFill>
                <a:latin typeface="Bookman Old Style" panose="02050604050505020204" pitchFamily="18" charset="0"/>
              </a:rPr>
              <a:t>pengetahuan</a:t>
            </a:r>
            <a:r>
              <a:rPr lang="en-US" sz="2000">
                <a:latin typeface="Bookman Old Style" panose="02050604050505020204" pitchFamily="18" charset="0"/>
              </a:rPr>
              <a:t>, </a:t>
            </a:r>
            <a:r>
              <a:rPr lang="en-US" sz="2000" b="1">
                <a:solidFill>
                  <a:schemeClr val="accent4"/>
                </a:solidFill>
                <a:latin typeface="Bookman Old Style" panose="02050604050505020204" pitchFamily="18" charset="0"/>
              </a:rPr>
              <a:t>ketrampilan</a:t>
            </a:r>
            <a:r>
              <a:rPr lang="en-US" sz="2000">
                <a:latin typeface="Bookman Old Style" panose="02050604050505020204" pitchFamily="18" charset="0"/>
              </a:rPr>
              <a:t>, dan </a:t>
            </a:r>
            <a:r>
              <a:rPr lang="en-US" sz="2000" b="1">
                <a:solidFill>
                  <a:schemeClr val="accent4"/>
                </a:solidFill>
                <a:latin typeface="Bookman Old Style" panose="02050604050505020204" pitchFamily="18" charset="0"/>
              </a:rPr>
              <a:t>sikap</a:t>
            </a:r>
          </a:p>
        </p:txBody>
      </p:sp>
      <p:sp>
        <p:nvSpPr>
          <p:cNvPr id="3" name="Title 2">
            <a:extLst>
              <a:ext uri="{FF2B5EF4-FFF2-40B4-BE49-F238E27FC236}">
                <a16:creationId xmlns:a16="http://schemas.microsoft.com/office/drawing/2014/main" id="{B2FAB6B4-482C-B532-8D82-7EAA641221F9}"/>
              </a:ext>
            </a:extLst>
          </p:cNvPr>
          <p:cNvSpPr txBox="1">
            <a:spLocks/>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a:t>Belajar</a:t>
            </a:r>
          </a:p>
        </p:txBody>
      </p:sp>
      <p:sp>
        <p:nvSpPr>
          <p:cNvPr id="4" name="Rounded Rectangular Callout 3">
            <a:extLst>
              <a:ext uri="{FF2B5EF4-FFF2-40B4-BE49-F238E27FC236}">
                <a16:creationId xmlns:a16="http://schemas.microsoft.com/office/drawing/2014/main" id="{82028D86-0E89-02D2-7C12-BD2B7F1336B6}"/>
              </a:ext>
            </a:extLst>
          </p:cNvPr>
          <p:cNvSpPr/>
          <p:nvPr/>
        </p:nvSpPr>
        <p:spPr>
          <a:xfrm>
            <a:off x="2607860" y="1585119"/>
            <a:ext cx="7924800" cy="1600200"/>
          </a:xfrm>
          <a:prstGeom prst="wedgeRoundRectCallout">
            <a:avLst>
              <a:gd name="adj1" fmla="val -48277"/>
              <a:gd name="adj2" fmla="val -103768"/>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buNone/>
            </a:pPr>
            <a:r>
              <a:rPr lang="en-US" sz="4000">
                <a:solidFill>
                  <a:srgbClr val="FF0000"/>
                </a:solidFill>
                <a:latin typeface="Bookman Old Style" panose="02050604050505020204" pitchFamily="18" charset="0"/>
              </a:rPr>
              <a:t>perubahan perilaku </a:t>
            </a:r>
            <a:r>
              <a:rPr lang="en-US" sz="3200">
                <a:solidFill>
                  <a:srgbClr val="FFFF00"/>
                </a:solidFill>
                <a:latin typeface="Bookman Old Style" panose="02050604050505020204" pitchFamily="18" charset="0"/>
              </a:rPr>
              <a:t>pada diri pribadi </a:t>
            </a:r>
            <a:r>
              <a:rPr lang="en-US" sz="4000">
                <a:solidFill>
                  <a:srgbClr val="FF0000"/>
                </a:solidFill>
                <a:latin typeface="Bookman Old Style" panose="02050604050505020204" pitchFamily="18" charset="0"/>
              </a:rPr>
              <a:t>akibat pengalaman</a:t>
            </a:r>
            <a:endParaRPr lang="en-US" sz="320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487670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6">
            <a:extLst>
              <a:ext uri="{FF2B5EF4-FFF2-40B4-BE49-F238E27FC236}">
                <a16:creationId xmlns:a16="http://schemas.microsoft.com/office/drawing/2014/main" id="{82CAE139-A668-6507-A890-42DD0ECA4C30}"/>
              </a:ext>
            </a:extLst>
          </p:cNvPr>
          <p:cNvSpPr/>
          <p:nvPr/>
        </p:nvSpPr>
        <p:spPr>
          <a:xfrm>
            <a:off x="92120" y="100084"/>
            <a:ext cx="4575412" cy="5029200"/>
          </a:xfrm>
          <a:prstGeom prst="roundRect">
            <a:avLst/>
          </a:prstGeom>
          <a:solidFill>
            <a:srgbClr val="FFFF99"/>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4">
            <a:extLst>
              <a:ext uri="{FF2B5EF4-FFF2-40B4-BE49-F238E27FC236}">
                <a16:creationId xmlns:a16="http://schemas.microsoft.com/office/drawing/2014/main" id="{8186DAC7-DBF6-1833-D593-B69C97AE8412}"/>
              </a:ext>
            </a:extLst>
          </p:cNvPr>
          <p:cNvSpPr txBox="1">
            <a:spLocks/>
          </p:cNvSpPr>
          <p:nvPr/>
        </p:nvSpPr>
        <p:spPr>
          <a:xfrm>
            <a:off x="228599" y="2606722"/>
            <a:ext cx="4275161" cy="3400569"/>
          </a:xfrm>
          <a:prstGeom prst="rect">
            <a:avLst/>
          </a:prstGeom>
        </p:spPr>
        <p:txBody>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20650" indent="-11113" algn="ctr">
              <a:buFont typeface="Calibri" panose="020F0502020204030204" pitchFamily="34" charset="0"/>
              <a:buNone/>
            </a:pPr>
            <a:r>
              <a:rPr lang="en-US" sz="2800">
                <a:latin typeface="Bookman Old Style" panose="02050604050505020204" pitchFamily="18" charset="0"/>
              </a:rPr>
              <a:t>menggambarkan </a:t>
            </a:r>
            <a:r>
              <a:rPr lang="en-US" sz="2800" b="1">
                <a:solidFill>
                  <a:srgbClr val="00B050"/>
                </a:solidFill>
                <a:latin typeface="Bookman Old Style" panose="02050604050505020204" pitchFamily="18" charset="0"/>
              </a:rPr>
              <a:t>bagaimana sebenarnya proses belajar pada manusia itu terjadi</a:t>
            </a:r>
          </a:p>
        </p:txBody>
      </p:sp>
      <p:sp>
        <p:nvSpPr>
          <p:cNvPr id="4" name="Title 2">
            <a:extLst>
              <a:ext uri="{FF2B5EF4-FFF2-40B4-BE49-F238E27FC236}">
                <a16:creationId xmlns:a16="http://schemas.microsoft.com/office/drawing/2014/main" id="{CFD15201-7E04-5013-20A2-94A5ADC0FC1E}"/>
              </a:ext>
            </a:extLst>
          </p:cNvPr>
          <p:cNvSpPr txBox="1">
            <a:spLocks/>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a:t>Teori Belajar</a:t>
            </a:r>
          </a:p>
        </p:txBody>
      </p:sp>
      <p:pic>
        <p:nvPicPr>
          <p:cNvPr id="5" name="Picture 2">
            <a:extLst>
              <a:ext uri="{FF2B5EF4-FFF2-40B4-BE49-F238E27FC236}">
                <a16:creationId xmlns:a16="http://schemas.microsoft.com/office/drawing/2014/main" id="{26FF7C6D-8245-86B3-5905-C8BE1B673415}"/>
              </a:ext>
            </a:extLst>
          </p:cNvPr>
          <p:cNvPicPr>
            <a:picLocks noChangeAspect="1" noChangeArrowheads="1"/>
          </p:cNvPicPr>
          <p:nvPr/>
        </p:nvPicPr>
        <p:blipFill>
          <a:blip r:embed="rId2" cstate="print"/>
          <a:srcRect l="52123" t="39583" r="18594" b="8333"/>
          <a:stretch>
            <a:fillRect/>
          </a:stretch>
        </p:blipFill>
        <p:spPr bwMode="auto">
          <a:xfrm>
            <a:off x="5131558" y="601639"/>
            <a:ext cx="6603242" cy="5654722"/>
          </a:xfrm>
          <a:prstGeom prst="rect">
            <a:avLst/>
          </a:prstGeom>
          <a:noFill/>
          <a:ln w="9525">
            <a:noFill/>
            <a:miter lim="800000"/>
            <a:headEnd/>
            <a:tailEnd/>
          </a:ln>
          <a:effectLst/>
        </p:spPr>
      </p:pic>
      <p:sp>
        <p:nvSpPr>
          <p:cNvPr id="6" name="Down Arrow 5">
            <a:extLst>
              <a:ext uri="{FF2B5EF4-FFF2-40B4-BE49-F238E27FC236}">
                <a16:creationId xmlns:a16="http://schemas.microsoft.com/office/drawing/2014/main" id="{ACED7727-E14A-0E24-AA9A-8E4FDAF6CDD7}"/>
              </a:ext>
            </a:extLst>
          </p:cNvPr>
          <p:cNvSpPr/>
          <p:nvPr/>
        </p:nvSpPr>
        <p:spPr>
          <a:xfrm>
            <a:off x="1922626" y="1323242"/>
            <a:ext cx="914400" cy="10668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2846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2BF9C9-3B5C-57E2-2216-95FA5785C999}"/>
              </a:ext>
            </a:extLst>
          </p:cNvPr>
          <p:cNvSpPr txBox="1">
            <a:spLocks/>
          </p:cNvSpPr>
          <p:nvPr/>
        </p:nvSpPr>
        <p:spPr>
          <a:xfrm>
            <a:off x="457199" y="3666107"/>
            <a:ext cx="11307171" cy="2341184"/>
          </a:xfrm>
          <a:prstGeom prst="rect">
            <a:avLst/>
          </a:prstGeom>
        </p:spPr>
        <p:txBody>
          <a:bodyPr>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buFont typeface="Calibri" panose="020F0502020204030204" pitchFamily="34" charset="0"/>
              <a:buNone/>
            </a:pPr>
            <a:r>
              <a:rPr lang="en-US" sz="2400" b="1">
                <a:solidFill>
                  <a:schemeClr val="accent2"/>
                </a:solidFill>
              </a:rPr>
              <a:t>perubahan dalam hal pengetahuan sekaligus juga akan mengubah perilaku</a:t>
            </a:r>
          </a:p>
          <a:p>
            <a:pPr>
              <a:buFont typeface="Calibri" panose="020F0502020204030204" pitchFamily="34" charset="0"/>
              <a:buNone/>
            </a:pPr>
            <a:r>
              <a:rPr lang="en-US">
                <a:latin typeface="Bookman Old Style" panose="02050604050505020204" pitchFamily="18" charset="0"/>
              </a:rPr>
              <a:t>Teori kognitivistik </a:t>
            </a:r>
            <a:r>
              <a:rPr lang="en-US">
                <a:latin typeface="Bookman Old Style" panose="02050604050505020204" pitchFamily="18" charset="0"/>
                <a:sym typeface="Wingdings" pitchFamily="2" charset="2"/>
              </a:rPr>
              <a:t></a:t>
            </a:r>
            <a:r>
              <a:rPr lang="en-US">
                <a:latin typeface="Bookman Old Style" panose="02050604050505020204" pitchFamily="18" charset="0"/>
              </a:rPr>
              <a:t> </a:t>
            </a:r>
            <a:r>
              <a:rPr lang="en-US" sz="3100" b="1">
                <a:solidFill>
                  <a:schemeClr val="accent2"/>
                </a:solidFill>
                <a:latin typeface="Bookman Old Style" panose="02050604050505020204" pitchFamily="18" charset="0"/>
              </a:rPr>
              <a:t>teori konstruktivistik</a:t>
            </a:r>
            <a:endParaRPr lang="en-US" b="1">
              <a:solidFill>
                <a:schemeClr val="accent2"/>
              </a:solidFill>
              <a:latin typeface="Bookman Old Style" panose="02050604050505020204" pitchFamily="18" charset="0"/>
            </a:endParaRPr>
          </a:p>
        </p:txBody>
      </p:sp>
      <p:sp>
        <p:nvSpPr>
          <p:cNvPr id="3" name="Title 2">
            <a:extLst>
              <a:ext uri="{FF2B5EF4-FFF2-40B4-BE49-F238E27FC236}">
                <a16:creationId xmlns:a16="http://schemas.microsoft.com/office/drawing/2014/main" id="{A362EBD7-7900-25BE-73DA-439188BDF92E}"/>
              </a:ext>
            </a:extLst>
          </p:cNvPr>
          <p:cNvSpPr txBox="1">
            <a:spLocks/>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a:t>Teori Belajar </a:t>
            </a:r>
            <a:r>
              <a:rPr lang="en-US" i="1">
                <a:solidFill>
                  <a:srgbClr val="00B050"/>
                </a:solidFill>
              </a:rPr>
              <a:t>Kognitivistik</a:t>
            </a:r>
          </a:p>
        </p:txBody>
      </p:sp>
      <p:sp>
        <p:nvSpPr>
          <p:cNvPr id="4" name="Rounded Rectangular Callout 3">
            <a:extLst>
              <a:ext uri="{FF2B5EF4-FFF2-40B4-BE49-F238E27FC236}">
                <a16:creationId xmlns:a16="http://schemas.microsoft.com/office/drawing/2014/main" id="{9180E9A8-2143-2FE8-0EA0-B971E625D53C}"/>
              </a:ext>
            </a:extLst>
          </p:cNvPr>
          <p:cNvSpPr/>
          <p:nvPr/>
        </p:nvSpPr>
        <p:spPr>
          <a:xfrm>
            <a:off x="2811439" y="1508828"/>
            <a:ext cx="8485495" cy="1600200"/>
          </a:xfrm>
          <a:prstGeom prst="wedgeRoundRectCallout">
            <a:avLst>
              <a:gd name="adj1" fmla="val -45866"/>
              <a:gd name="adj2" fmla="val -86711"/>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buNone/>
            </a:pPr>
            <a:r>
              <a:rPr lang="en-US" sz="2400" b="1">
                <a:solidFill>
                  <a:srgbClr val="FFFF00"/>
                </a:solidFill>
                <a:latin typeface="Bookman Old Style" panose="02050604050505020204" pitchFamily="18" charset="0"/>
              </a:rPr>
              <a:t>Belajar</a:t>
            </a:r>
            <a:r>
              <a:rPr lang="en-US" sz="2400">
                <a:solidFill>
                  <a:srgbClr val="FFFF00"/>
                </a:solidFill>
                <a:latin typeface="Bookman Old Style" panose="02050604050505020204" pitchFamily="18" charset="0"/>
              </a:rPr>
              <a:t> adalah </a:t>
            </a:r>
            <a:r>
              <a:rPr lang="en-US" sz="2800">
                <a:solidFill>
                  <a:srgbClr val="FF0000"/>
                </a:solidFill>
                <a:latin typeface="Bookman Old Style" panose="02050604050505020204" pitchFamily="18" charset="0"/>
              </a:rPr>
              <a:t>perubahan yang relatif permanen dalam pengetahuan </a:t>
            </a:r>
            <a:r>
              <a:rPr lang="en-US" sz="2400">
                <a:solidFill>
                  <a:srgbClr val="FFFF00"/>
                </a:solidFill>
                <a:latin typeface="Bookman Old Style" panose="02050604050505020204" pitchFamily="18" charset="0"/>
              </a:rPr>
              <a:t>(</a:t>
            </a:r>
            <a:r>
              <a:rPr lang="en-US" sz="2400" i="1">
                <a:solidFill>
                  <a:srgbClr val="FFFF00"/>
                </a:solidFill>
                <a:latin typeface="Bookman Old Style" panose="02050604050505020204" pitchFamily="18" charset="0"/>
              </a:rPr>
              <a:t>knowledge</a:t>
            </a:r>
            <a:r>
              <a:rPr lang="en-US" sz="2400">
                <a:solidFill>
                  <a:srgbClr val="FFFF00"/>
                </a:solidFill>
                <a:latin typeface="Bookman Old Style" panose="02050604050505020204" pitchFamily="18" charset="0"/>
              </a:rPr>
              <a:t>) dan </a:t>
            </a:r>
            <a:r>
              <a:rPr lang="en-US" sz="2800">
                <a:solidFill>
                  <a:srgbClr val="FF0000"/>
                </a:solidFill>
                <a:latin typeface="Bookman Old Style" panose="02050604050505020204" pitchFamily="18" charset="0"/>
              </a:rPr>
              <a:t>perilaku seseorang yang disebabkan oleh pengalaman</a:t>
            </a:r>
            <a:endParaRPr lang="en-US" sz="2400">
              <a:solidFill>
                <a:srgbClr val="FF0000"/>
              </a:solidFill>
              <a:latin typeface="Bookman Old Style" panose="02050604050505020204" pitchFamily="18" charset="0"/>
            </a:endParaRPr>
          </a:p>
        </p:txBody>
      </p:sp>
      <p:sp>
        <p:nvSpPr>
          <p:cNvPr id="5" name="Down Arrow 4">
            <a:extLst>
              <a:ext uri="{FF2B5EF4-FFF2-40B4-BE49-F238E27FC236}">
                <a16:creationId xmlns:a16="http://schemas.microsoft.com/office/drawing/2014/main" id="{06B37F77-662D-299D-B845-7549B3E06141}"/>
              </a:ext>
            </a:extLst>
          </p:cNvPr>
          <p:cNvSpPr/>
          <p:nvPr/>
        </p:nvSpPr>
        <p:spPr>
          <a:xfrm>
            <a:off x="6877334" y="3071497"/>
            <a:ext cx="914400" cy="594610"/>
          </a:xfrm>
          <a:prstGeom prst="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ne Callout 1 5">
            <a:extLst>
              <a:ext uri="{FF2B5EF4-FFF2-40B4-BE49-F238E27FC236}">
                <a16:creationId xmlns:a16="http://schemas.microsoft.com/office/drawing/2014/main" id="{4C6F360D-BD0F-003A-E117-191FDDC21321}"/>
              </a:ext>
            </a:extLst>
          </p:cNvPr>
          <p:cNvSpPr/>
          <p:nvPr/>
        </p:nvSpPr>
        <p:spPr>
          <a:xfrm>
            <a:off x="2811439" y="5098576"/>
            <a:ext cx="8869907" cy="1143000"/>
          </a:xfrm>
          <a:prstGeom prst="borderCallout1">
            <a:avLst>
              <a:gd name="adj1" fmla="val -446"/>
              <a:gd name="adj2" fmla="val 67126"/>
              <a:gd name="adj3" fmla="val -45848"/>
              <a:gd name="adj4" fmla="val 5266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b="1">
                <a:latin typeface="Bookman Old Style" panose="02050604050505020204" pitchFamily="18" charset="0"/>
              </a:rPr>
              <a:t>Teori Konstruktivisme</a:t>
            </a:r>
            <a:r>
              <a:rPr lang="en-US" sz="1600">
                <a:latin typeface="Bookman Old Style" panose="02050604050505020204" pitchFamily="18" charset="0"/>
              </a:rPr>
              <a:t> didefinisikan sebagai </a:t>
            </a:r>
            <a:r>
              <a:rPr lang="en-US" sz="1600" b="1">
                <a:solidFill>
                  <a:srgbClr val="FF0000"/>
                </a:solidFill>
                <a:latin typeface="Bookman Old Style" panose="02050604050505020204" pitchFamily="18" charset="0"/>
              </a:rPr>
              <a:t>pembelajaran yang bersifat generatif, yaitu tindakan mencipta sesuatu makna dari apa yang dipelajari</a:t>
            </a:r>
            <a:r>
              <a:rPr lang="en-US" sz="1600">
                <a:latin typeface="Bookman Old Style" panose="02050604050505020204" pitchFamily="18" charset="0"/>
              </a:rPr>
              <a:t>. ... Unsur terpenting dalam teori ini ialah seseorang membina pengetahuan dirinya secara aktif dengan cara membandingkan informasi baru dengan pemahamannya yang sudah ada</a:t>
            </a:r>
          </a:p>
        </p:txBody>
      </p:sp>
    </p:spTree>
    <p:extLst>
      <p:ext uri="{BB962C8B-B14F-4D97-AF65-F5344CB8AC3E}">
        <p14:creationId xmlns:p14="http://schemas.microsoft.com/office/powerpoint/2010/main" val="4213762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D7B208B-8C20-F027-CC5F-50C1DAB239C1}"/>
              </a:ext>
            </a:extLst>
          </p:cNvPr>
          <p:cNvSpPr txBox="1">
            <a:spLocks/>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a:t>Konsep Teori </a:t>
            </a:r>
            <a:r>
              <a:rPr lang="en-US" i="1">
                <a:solidFill>
                  <a:srgbClr val="00B050"/>
                </a:solidFill>
              </a:rPr>
              <a:t>Kognitif</a:t>
            </a:r>
          </a:p>
        </p:txBody>
      </p:sp>
      <p:graphicFrame>
        <p:nvGraphicFramePr>
          <p:cNvPr id="3" name="Diagram 2">
            <a:extLst>
              <a:ext uri="{FF2B5EF4-FFF2-40B4-BE49-F238E27FC236}">
                <a16:creationId xmlns:a16="http://schemas.microsoft.com/office/drawing/2014/main" id="{5A9BDB77-DAA6-2ECC-5583-13F8B2A5E530}"/>
              </a:ext>
            </a:extLst>
          </p:cNvPr>
          <p:cNvGraphicFramePr/>
          <p:nvPr>
            <p:extLst>
              <p:ext uri="{D42A27DB-BD31-4B8C-83A1-F6EECF244321}">
                <p14:modId xmlns:p14="http://schemas.microsoft.com/office/powerpoint/2010/main" val="2840392667"/>
              </p:ext>
            </p:extLst>
          </p:nvPr>
        </p:nvGraphicFramePr>
        <p:xfrm>
          <a:off x="457200" y="1219200"/>
          <a:ext cx="11277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4363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013509-F431-49A7-6DAC-49493EA44140}"/>
              </a:ext>
            </a:extLst>
          </p:cNvPr>
          <p:cNvSpPr/>
          <p:nvPr/>
        </p:nvSpPr>
        <p:spPr>
          <a:xfrm>
            <a:off x="0" y="0"/>
            <a:ext cx="12192000" cy="6858000"/>
          </a:xfrm>
          <a:prstGeom prst="rect">
            <a:avLst/>
          </a:prstGeom>
          <a:blipFill dpi="0" rotWithShape="1">
            <a:blip r:embed="rId2" cstate="print">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B512D-3285-E0DE-93DC-93B5DF9D80E8}"/>
              </a:ext>
            </a:extLst>
          </p:cNvPr>
          <p:cNvSpPr>
            <a:spLocks noGrp="1"/>
          </p:cNvSpPr>
          <p:nvPr>
            <p:ph type="title"/>
          </p:nvPr>
        </p:nvSpPr>
        <p:spPr/>
        <p:txBody>
          <a:bodyPr>
            <a:normAutofit/>
          </a:bodyPr>
          <a:lstStyle/>
          <a:p>
            <a:r>
              <a:rPr lang="en-US" sz="6000" i="1">
                <a:solidFill>
                  <a:srgbClr val="00B050"/>
                </a:solidFill>
              </a:rPr>
              <a:t>Taksonomi</a:t>
            </a:r>
            <a:r>
              <a:rPr lang="en-US" sz="6000"/>
              <a:t> </a:t>
            </a:r>
            <a:r>
              <a:rPr lang="en-US" sz="6000">
                <a:solidFill>
                  <a:schemeClr val="tx1"/>
                </a:solidFill>
              </a:rPr>
              <a:t>Pembelajaran</a:t>
            </a:r>
            <a:endParaRPr lang="en-ID" sz="6000">
              <a:solidFill>
                <a:schemeClr val="tx1"/>
              </a:solidFill>
            </a:endParaRPr>
          </a:p>
        </p:txBody>
      </p:sp>
    </p:spTree>
    <p:extLst>
      <p:ext uri="{BB962C8B-B14F-4D97-AF65-F5344CB8AC3E}">
        <p14:creationId xmlns:p14="http://schemas.microsoft.com/office/powerpoint/2010/main" val="4207154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6365AC08-EEB6-2C03-91C1-D3704BA26D1C}"/>
              </a:ext>
            </a:extLst>
          </p:cNvPr>
          <p:cNvGraphicFramePr>
            <a:graphicFrameLocks/>
          </p:cNvGraphicFramePr>
          <p:nvPr>
            <p:extLst>
              <p:ext uri="{D42A27DB-BD31-4B8C-83A1-F6EECF244321}">
                <p14:modId xmlns:p14="http://schemas.microsoft.com/office/powerpoint/2010/main" val="242867846"/>
              </p:ext>
            </p:extLst>
          </p:nvPr>
        </p:nvGraphicFramePr>
        <p:xfrm>
          <a:off x="1450074" y="1269242"/>
          <a:ext cx="9291851" cy="5042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41F9D598-1B8E-E059-FC0A-AC707F423EBF}"/>
              </a:ext>
            </a:extLst>
          </p:cNvPr>
          <p:cNvSpPr txBox="1">
            <a:spLocks/>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a:t>Penilaian </a:t>
            </a:r>
            <a:r>
              <a:rPr lang="en-US">
                <a:solidFill>
                  <a:srgbClr val="00B050"/>
                </a:solidFill>
              </a:rPr>
              <a:t>Kemampuan</a:t>
            </a:r>
          </a:p>
        </p:txBody>
      </p:sp>
    </p:spTree>
    <p:extLst>
      <p:ext uri="{BB962C8B-B14F-4D97-AF65-F5344CB8AC3E}">
        <p14:creationId xmlns:p14="http://schemas.microsoft.com/office/powerpoint/2010/main" val="2336815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D61D1DD-F4DE-FF02-5E25-7A674FB175F8}"/>
              </a:ext>
            </a:extLst>
          </p:cNvPr>
          <p:cNvSpPr txBox="1">
            <a:spLocks/>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a:t>Ranah </a:t>
            </a:r>
            <a:r>
              <a:rPr lang="en-US">
                <a:solidFill>
                  <a:srgbClr val="00B050"/>
                </a:solidFill>
              </a:rPr>
              <a:t>Pembelajaran</a:t>
            </a:r>
          </a:p>
        </p:txBody>
      </p:sp>
      <p:pic>
        <p:nvPicPr>
          <p:cNvPr id="3" name="Picture 2" descr="C:\Program Files (x86)\Microsoft Office\MEDIA\CAGCAT10\j0293844.wmf">
            <a:extLst>
              <a:ext uri="{FF2B5EF4-FFF2-40B4-BE49-F238E27FC236}">
                <a16:creationId xmlns:a16="http://schemas.microsoft.com/office/drawing/2014/main" id="{90489E08-C450-955E-CE9A-4C17DFC6C03E}"/>
              </a:ext>
            </a:extLst>
          </p:cNvPr>
          <p:cNvPicPr>
            <a:picLocks noChangeAspect="1" noChangeArrowheads="1"/>
          </p:cNvPicPr>
          <p:nvPr/>
        </p:nvPicPr>
        <p:blipFill>
          <a:blip r:embed="rId2" cstate="print"/>
          <a:srcRect/>
          <a:stretch>
            <a:fillRect/>
          </a:stretch>
        </p:blipFill>
        <p:spPr bwMode="auto">
          <a:xfrm>
            <a:off x="533399" y="1676400"/>
            <a:ext cx="2742063" cy="3946478"/>
          </a:xfrm>
          <a:prstGeom prst="rect">
            <a:avLst/>
          </a:prstGeom>
          <a:noFill/>
        </p:spPr>
      </p:pic>
      <p:graphicFrame>
        <p:nvGraphicFramePr>
          <p:cNvPr id="4" name="Diagram 3">
            <a:extLst>
              <a:ext uri="{FF2B5EF4-FFF2-40B4-BE49-F238E27FC236}">
                <a16:creationId xmlns:a16="http://schemas.microsoft.com/office/drawing/2014/main" id="{0965FF9E-F0B6-8E01-2CB5-1088A2545474}"/>
              </a:ext>
            </a:extLst>
          </p:cNvPr>
          <p:cNvGraphicFramePr/>
          <p:nvPr>
            <p:extLst>
              <p:ext uri="{D42A27DB-BD31-4B8C-83A1-F6EECF244321}">
                <p14:modId xmlns:p14="http://schemas.microsoft.com/office/powerpoint/2010/main" val="4008610270"/>
              </p:ext>
            </p:extLst>
          </p:nvPr>
        </p:nvGraphicFramePr>
        <p:xfrm>
          <a:off x="3429000" y="1371600"/>
          <a:ext cx="7884994"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7204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8B68F9-0CD9-A588-65C5-7092EEB97D75}"/>
              </a:ext>
            </a:extLst>
          </p:cNvPr>
          <p:cNvSpPr txBox="1">
            <a:spLocks/>
          </p:cNvSpPr>
          <p:nvPr/>
        </p:nvSpPr>
        <p:spPr>
          <a:xfrm>
            <a:off x="1240807" y="423080"/>
            <a:ext cx="3962400" cy="5410200"/>
          </a:xfrm>
          <a:prstGeom prst="rect">
            <a:avLst/>
          </a:prstGeom>
        </p:spPr>
        <p:txBody>
          <a:bodyPr anchor="t">
            <a:normAutofit fontScale="97500" lnSpcReduction="100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en-US" sz="2800">
                <a:latin typeface="Bookman Old Style" panose="02050604050505020204" pitchFamily="18" charset="0"/>
              </a:rPr>
              <a:t>Belajar menyangkut 3 ranah kemampuan</a:t>
            </a:r>
            <a:br>
              <a:rPr lang="en-US" sz="3200">
                <a:latin typeface="Bookman Old Style" panose="02050604050505020204" pitchFamily="18" charset="0"/>
              </a:rPr>
            </a:br>
            <a:endParaRPr lang="en-US" sz="3200">
              <a:latin typeface="Bookman Old Style" panose="02050604050505020204" pitchFamily="18" charset="0"/>
            </a:endParaRPr>
          </a:p>
          <a:p>
            <a:pPr algn="ctr"/>
            <a:endParaRPr lang="en-US" sz="3200">
              <a:latin typeface="Bookman Old Style" panose="02050604050505020204" pitchFamily="18" charset="0"/>
            </a:endParaRPr>
          </a:p>
          <a:p>
            <a:pPr algn="ctr"/>
            <a:endParaRPr lang="en-US" sz="3200">
              <a:latin typeface="Bookman Old Style" panose="02050604050505020204" pitchFamily="18" charset="0"/>
            </a:endParaRPr>
          </a:p>
          <a:p>
            <a:pPr algn="ctr"/>
            <a:br>
              <a:rPr lang="en-US" sz="3200">
                <a:latin typeface="Bookman Old Style" panose="02050604050505020204" pitchFamily="18" charset="0"/>
              </a:rPr>
            </a:br>
            <a:br>
              <a:rPr lang="en-US" sz="3200">
                <a:latin typeface="Bookman Old Style" panose="02050604050505020204" pitchFamily="18" charset="0"/>
              </a:rPr>
            </a:br>
            <a:br>
              <a:rPr lang="en-US" sz="3200">
                <a:latin typeface="Bookman Old Style" panose="02050604050505020204" pitchFamily="18" charset="0"/>
              </a:rPr>
            </a:br>
            <a:br>
              <a:rPr lang="en-US" sz="3200">
                <a:latin typeface="Bookman Old Style" panose="02050604050505020204" pitchFamily="18" charset="0"/>
              </a:rPr>
            </a:br>
            <a:br>
              <a:rPr lang="en-US" sz="3200">
                <a:latin typeface="Bookman Old Style" panose="02050604050505020204" pitchFamily="18" charset="0"/>
              </a:rPr>
            </a:br>
            <a:br>
              <a:rPr lang="en-US" sz="3200">
                <a:latin typeface="Bookman Old Style" panose="02050604050505020204" pitchFamily="18" charset="0"/>
              </a:rPr>
            </a:br>
            <a:br>
              <a:rPr lang="en-US" sz="3200">
                <a:latin typeface="Bookman Old Style" panose="02050604050505020204" pitchFamily="18" charset="0"/>
              </a:rPr>
            </a:br>
            <a:br>
              <a:rPr lang="en-US" sz="3200">
                <a:latin typeface="Bookman Old Style" panose="02050604050505020204" pitchFamily="18" charset="0"/>
              </a:rPr>
            </a:br>
            <a:r>
              <a:rPr lang="en-US" sz="3200">
                <a:latin typeface="Bookman Old Style" panose="02050604050505020204" pitchFamily="18" charset="0"/>
              </a:rPr>
              <a:t>Teori Bloom</a:t>
            </a:r>
          </a:p>
        </p:txBody>
      </p:sp>
      <p:sp>
        <p:nvSpPr>
          <p:cNvPr id="3" name="Title 2">
            <a:extLst>
              <a:ext uri="{FF2B5EF4-FFF2-40B4-BE49-F238E27FC236}">
                <a16:creationId xmlns:a16="http://schemas.microsoft.com/office/drawing/2014/main" id="{54FAC106-5B13-BAC8-5F0E-35E2BDB438C6}"/>
              </a:ext>
            </a:extLst>
          </p:cNvPr>
          <p:cNvSpPr txBox="1">
            <a:spLocks/>
          </p:cNvSpPr>
          <p:nvPr/>
        </p:nvSpPr>
        <p:spPr>
          <a:xfrm>
            <a:off x="6912593" y="423080"/>
            <a:ext cx="3962400" cy="5715000"/>
          </a:xfrm>
          <a:prstGeom prst="rect">
            <a:avLst/>
          </a:prstGeom>
        </p:spPr>
        <p:txBody>
          <a:bodyPr vert="horz" rtlCol="0" anchor="t">
            <a:normAutofit fontScale="85000" lnSpcReduction="1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a:solidFill>
                  <a:schemeClr val="accent4"/>
                </a:solidFill>
                <a:effectLst>
                  <a:outerShdw blurRad="31750" dist="25400" dir="5400000" algn="tl" rotWithShape="0">
                    <a:srgbClr val="000000">
                      <a:alpha val="25000"/>
                    </a:srgbClr>
                  </a:outerShdw>
                </a:effectLst>
                <a:latin typeface="Bookman Old Style" panose="02050604050505020204" pitchFamily="18" charset="0"/>
                <a:ea typeface="+mj-ea"/>
                <a:cs typeface="+mj-cs"/>
              </a:rPr>
              <a:t>Tujuan b</a:t>
            </a:r>
            <a:r>
              <a:rPr kumimoji="0" lang="en-US" sz="3200" b="0" i="0" u="none" strike="noStrike" kern="1200" cap="none" spc="0" normalizeH="0" baseline="0" noProof="0">
                <a:ln>
                  <a:noFill/>
                </a:ln>
                <a:solidFill>
                  <a:schemeClr val="accent4"/>
                </a:solidFill>
                <a:effectLst>
                  <a:outerShdw blurRad="31750" dist="25400" dir="5400000" algn="tl" rotWithShape="0">
                    <a:srgbClr val="000000">
                      <a:alpha val="25000"/>
                    </a:srgbClr>
                  </a:outerShdw>
                </a:effectLst>
                <a:uLnTx/>
                <a:uFillTx/>
                <a:latin typeface="Bookman Old Style" panose="02050604050505020204" pitchFamily="18" charset="0"/>
                <a:ea typeface="+mj-ea"/>
                <a:cs typeface="+mj-cs"/>
              </a:rPr>
              <a:t>elajar juga menyangkut 3 ranah kemampuan</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a:solidFill>
                <a:schemeClr val="accent4"/>
              </a:solidFill>
              <a:effectLst>
                <a:outerShdw blurRad="31750" dist="25400" dir="5400000" algn="tl" rotWithShape="0">
                  <a:srgbClr val="000000">
                    <a:alpha val="25000"/>
                  </a:srgbClr>
                </a:outerShdw>
              </a:effectLst>
              <a:latin typeface="Bookman Old Style" panose="02050604050505020204"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a:ln>
                <a:noFill/>
              </a:ln>
              <a:solidFill>
                <a:schemeClr val="accent4"/>
              </a:solidFill>
              <a:effectLst>
                <a:outerShdw blurRad="31750" dist="25400" dir="5400000" algn="tl" rotWithShape="0">
                  <a:srgbClr val="000000">
                    <a:alpha val="25000"/>
                  </a:srgbClr>
                </a:outerShdw>
              </a:effectLst>
              <a:uLnTx/>
              <a:uFillTx/>
              <a:latin typeface="Bookman Old Style" panose="02050604050505020204"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a:solidFill>
                <a:schemeClr val="accent4"/>
              </a:solidFill>
              <a:effectLst>
                <a:outerShdw blurRad="31750" dist="25400" dir="5400000" algn="tl" rotWithShape="0">
                  <a:srgbClr val="000000">
                    <a:alpha val="25000"/>
                  </a:srgbClr>
                </a:outerShdw>
              </a:effectLst>
              <a:latin typeface="Bookman Old Style" panose="02050604050505020204"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a:ln>
                <a:noFill/>
              </a:ln>
              <a:solidFill>
                <a:schemeClr val="accent4"/>
              </a:solidFill>
              <a:effectLst>
                <a:outerShdw blurRad="31750" dist="25400" dir="5400000" algn="tl" rotWithShape="0">
                  <a:srgbClr val="000000">
                    <a:alpha val="25000"/>
                  </a:srgbClr>
                </a:outerShdw>
              </a:effectLst>
              <a:uLnTx/>
              <a:uFillTx/>
              <a:latin typeface="Bookman Old Style" panose="02050604050505020204"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a:solidFill>
                <a:schemeClr val="accent4"/>
              </a:solidFill>
              <a:effectLst>
                <a:outerShdw blurRad="31750" dist="25400" dir="5400000" algn="tl" rotWithShape="0">
                  <a:srgbClr val="000000">
                    <a:alpha val="25000"/>
                  </a:srgbClr>
                </a:outerShdw>
              </a:effectLst>
              <a:latin typeface="Bookman Old Style" panose="02050604050505020204"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a:ln>
                <a:noFill/>
              </a:ln>
              <a:solidFill>
                <a:schemeClr val="accent4"/>
              </a:solidFill>
              <a:effectLst>
                <a:outerShdw blurRad="31750" dist="25400" dir="5400000" algn="tl" rotWithShape="0">
                  <a:srgbClr val="000000">
                    <a:alpha val="25000"/>
                  </a:srgbClr>
                </a:outerShdw>
              </a:effectLst>
              <a:uLnTx/>
              <a:uFillTx/>
              <a:latin typeface="Bookman Old Style" panose="02050604050505020204"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a:solidFill>
                <a:schemeClr val="accent4"/>
              </a:solidFill>
              <a:effectLst>
                <a:outerShdw blurRad="31750" dist="25400" dir="5400000" algn="tl" rotWithShape="0">
                  <a:srgbClr val="000000">
                    <a:alpha val="25000"/>
                  </a:srgbClr>
                </a:outerShdw>
              </a:effectLst>
              <a:latin typeface="Bookman Old Style" panose="02050604050505020204"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a:solidFill>
                <a:schemeClr val="accent4"/>
              </a:solidFill>
              <a:effectLst>
                <a:outerShdw blurRad="31750" dist="25400" dir="5400000" algn="tl" rotWithShape="0">
                  <a:srgbClr val="000000">
                    <a:alpha val="25000"/>
                  </a:srgbClr>
                </a:outerShdw>
              </a:effectLst>
              <a:latin typeface="Bookman Old Style" panose="02050604050505020204"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a:solidFill>
                <a:schemeClr val="accent4"/>
              </a:solidFill>
              <a:effectLst>
                <a:outerShdw blurRad="31750" dist="25400" dir="5400000" algn="tl" rotWithShape="0">
                  <a:srgbClr val="000000">
                    <a:alpha val="25000"/>
                  </a:srgbClr>
                </a:outerShdw>
              </a:effectLst>
              <a:latin typeface="Bookman Old Style" panose="02050604050505020204"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schemeClr val="accent4"/>
                </a:solidFill>
                <a:effectLst>
                  <a:outerShdw blurRad="31750" dist="25400" dir="5400000" algn="tl" rotWithShape="0">
                    <a:srgbClr val="000000">
                      <a:alpha val="25000"/>
                    </a:srgbClr>
                  </a:outerShdw>
                </a:effectLst>
                <a:uLnTx/>
                <a:uFillTx/>
                <a:latin typeface="Bookman Old Style" panose="02050604050505020204" pitchFamily="18" charset="0"/>
                <a:ea typeface="+mj-ea"/>
                <a:cs typeface="+mj-cs"/>
              </a:rPr>
              <a:t>Taksonomi tujuan pembelajaran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schemeClr val="accent4"/>
                </a:solidFill>
                <a:effectLst>
                  <a:outerShdw blurRad="31750" dist="25400" dir="5400000" algn="tl" rotWithShape="0">
                    <a:srgbClr val="000000">
                      <a:alpha val="25000"/>
                    </a:srgbClr>
                  </a:outerShdw>
                </a:effectLst>
                <a:uLnTx/>
                <a:uFillTx/>
                <a:latin typeface="Bookman Old Style" panose="02050604050505020204" pitchFamily="18" charset="0"/>
                <a:ea typeface="+mj-ea"/>
                <a:cs typeface="+mj-cs"/>
              </a:rPr>
              <a:t>(tujuan instruksional)</a:t>
            </a:r>
          </a:p>
        </p:txBody>
      </p:sp>
      <p:sp>
        <p:nvSpPr>
          <p:cNvPr id="4" name="Right Arrow 4">
            <a:extLst>
              <a:ext uri="{FF2B5EF4-FFF2-40B4-BE49-F238E27FC236}">
                <a16:creationId xmlns:a16="http://schemas.microsoft.com/office/drawing/2014/main" id="{8C0DF428-A5BA-65F3-3F9D-9D3D1487B80E}"/>
              </a:ext>
            </a:extLst>
          </p:cNvPr>
          <p:cNvSpPr/>
          <p:nvPr/>
        </p:nvSpPr>
        <p:spPr>
          <a:xfrm>
            <a:off x="5558049" y="701153"/>
            <a:ext cx="1125943" cy="4854054"/>
          </a:xfrm>
          <a:prstGeom prst="rightArrow">
            <a:avLst>
              <a:gd name="adj1" fmla="val 62371"/>
              <a:gd name="adj2" fmla="val 6697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Bookman Old Style" panose="02050604050505020204" pitchFamily="18" charset="0"/>
            </a:endParaRPr>
          </a:p>
        </p:txBody>
      </p:sp>
      <p:graphicFrame>
        <p:nvGraphicFramePr>
          <p:cNvPr id="5" name="Diagram 4">
            <a:extLst>
              <a:ext uri="{FF2B5EF4-FFF2-40B4-BE49-F238E27FC236}">
                <a16:creationId xmlns:a16="http://schemas.microsoft.com/office/drawing/2014/main" id="{71D90A6A-5F0E-2258-6B27-C05E4DC371E9}"/>
              </a:ext>
            </a:extLst>
          </p:cNvPr>
          <p:cNvGraphicFramePr/>
          <p:nvPr>
            <p:extLst>
              <p:ext uri="{D42A27DB-BD31-4B8C-83A1-F6EECF244321}">
                <p14:modId xmlns:p14="http://schemas.microsoft.com/office/powerpoint/2010/main" val="2381644851"/>
              </p:ext>
            </p:extLst>
          </p:nvPr>
        </p:nvGraphicFramePr>
        <p:xfrm>
          <a:off x="1317007" y="1642280"/>
          <a:ext cx="3657600" cy="325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F8140905-71F7-00FA-F556-318D1DEEFBA3}"/>
              </a:ext>
            </a:extLst>
          </p:cNvPr>
          <p:cNvGraphicFramePr/>
          <p:nvPr>
            <p:extLst>
              <p:ext uri="{D42A27DB-BD31-4B8C-83A1-F6EECF244321}">
                <p14:modId xmlns:p14="http://schemas.microsoft.com/office/powerpoint/2010/main" val="3055274951"/>
              </p:ext>
            </p:extLst>
          </p:nvPr>
        </p:nvGraphicFramePr>
        <p:xfrm>
          <a:off x="7141193" y="1642280"/>
          <a:ext cx="3657600" cy="3251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64813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71420124"/>
              </p:ext>
            </p:extLst>
          </p:nvPr>
        </p:nvGraphicFramePr>
        <p:xfrm>
          <a:off x="2011679" y="1890571"/>
          <a:ext cx="8229600" cy="362712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370840">
                <a:tc>
                  <a:txBody>
                    <a:bodyPr/>
                    <a:lstStyle/>
                    <a:p>
                      <a:pPr algn="ctr"/>
                      <a:r>
                        <a:rPr lang="en-US" sz="2800" b="1">
                          <a:latin typeface="Arial Narrow" pitchFamily="34" charset="0"/>
                        </a:rPr>
                        <a:t>Level</a:t>
                      </a:r>
                    </a:p>
                  </a:txBody>
                  <a:tcPr/>
                </a:tc>
                <a:tc>
                  <a:txBody>
                    <a:bodyPr/>
                    <a:lstStyle/>
                    <a:p>
                      <a:pPr algn="ctr"/>
                      <a:r>
                        <a:rPr lang="en-US" sz="2800">
                          <a:latin typeface="Arial Narrow" pitchFamily="34" charset="0"/>
                        </a:rPr>
                        <a:t>Taksonomi lama</a:t>
                      </a:r>
                    </a:p>
                  </a:txBody>
                  <a:tcPr/>
                </a:tc>
                <a:tc>
                  <a:txBody>
                    <a:bodyPr/>
                    <a:lstStyle/>
                    <a:p>
                      <a:pPr algn="ctr"/>
                      <a:r>
                        <a:rPr lang="en-US" sz="2800">
                          <a:latin typeface="Arial Narrow" pitchFamily="34" charset="0"/>
                        </a:rPr>
                        <a:t>Taksonomi revisi</a:t>
                      </a:r>
                    </a:p>
                  </a:txBody>
                  <a:tcPr/>
                </a:tc>
                <a:extLst>
                  <a:ext uri="{0D108BD9-81ED-4DB2-BD59-A6C34878D82A}">
                    <a16:rowId xmlns:a16="http://schemas.microsoft.com/office/drawing/2014/main" val="10000"/>
                  </a:ext>
                </a:extLst>
              </a:tr>
              <a:tr h="370840">
                <a:tc>
                  <a:txBody>
                    <a:bodyPr/>
                    <a:lstStyle/>
                    <a:p>
                      <a:pPr algn="ctr"/>
                      <a:r>
                        <a:rPr lang="en-US" sz="2800" b="1">
                          <a:latin typeface="Arial Narrow" pitchFamily="34" charset="0"/>
                        </a:rPr>
                        <a:t>C1</a:t>
                      </a:r>
                    </a:p>
                  </a:txBody>
                  <a:tcPr/>
                </a:tc>
                <a:tc>
                  <a:txBody>
                    <a:bodyPr/>
                    <a:lstStyle/>
                    <a:p>
                      <a:r>
                        <a:rPr lang="en-US" sz="2800">
                          <a:latin typeface="Arial Narrow" pitchFamily="34" charset="0"/>
                        </a:rPr>
                        <a:t>Pengetahuan</a:t>
                      </a:r>
                    </a:p>
                  </a:txBody>
                  <a:tcPr/>
                </a:tc>
                <a:tc>
                  <a:txBody>
                    <a:bodyPr/>
                    <a:lstStyle/>
                    <a:p>
                      <a:r>
                        <a:rPr lang="en-US" sz="2800">
                          <a:latin typeface="Arial Narrow" pitchFamily="34" charset="0"/>
                        </a:rPr>
                        <a:t>Mengingat</a:t>
                      </a:r>
                    </a:p>
                  </a:txBody>
                  <a:tcPr/>
                </a:tc>
                <a:extLst>
                  <a:ext uri="{0D108BD9-81ED-4DB2-BD59-A6C34878D82A}">
                    <a16:rowId xmlns:a16="http://schemas.microsoft.com/office/drawing/2014/main" val="10001"/>
                  </a:ext>
                </a:extLst>
              </a:tr>
              <a:tr h="370840">
                <a:tc>
                  <a:txBody>
                    <a:bodyPr/>
                    <a:lstStyle/>
                    <a:p>
                      <a:pPr algn="ctr"/>
                      <a:r>
                        <a:rPr lang="en-US" sz="2800" b="1">
                          <a:latin typeface="Arial Narrow" pitchFamily="34" charset="0"/>
                        </a:rPr>
                        <a:t>C2</a:t>
                      </a:r>
                    </a:p>
                  </a:txBody>
                  <a:tcPr/>
                </a:tc>
                <a:tc>
                  <a:txBody>
                    <a:bodyPr/>
                    <a:lstStyle/>
                    <a:p>
                      <a:r>
                        <a:rPr lang="en-US" sz="2800">
                          <a:latin typeface="Arial Narrow" pitchFamily="34" charset="0"/>
                        </a:rPr>
                        <a:t>Pemahaman</a:t>
                      </a:r>
                    </a:p>
                  </a:txBody>
                  <a:tcPr/>
                </a:tc>
                <a:tc>
                  <a:txBody>
                    <a:bodyPr/>
                    <a:lstStyle/>
                    <a:p>
                      <a:r>
                        <a:rPr lang="en-US" sz="2800">
                          <a:latin typeface="Arial Narrow" pitchFamily="34" charset="0"/>
                        </a:rPr>
                        <a:t>Memahami</a:t>
                      </a:r>
                    </a:p>
                  </a:txBody>
                  <a:tcPr/>
                </a:tc>
                <a:extLst>
                  <a:ext uri="{0D108BD9-81ED-4DB2-BD59-A6C34878D82A}">
                    <a16:rowId xmlns:a16="http://schemas.microsoft.com/office/drawing/2014/main" val="10002"/>
                  </a:ext>
                </a:extLst>
              </a:tr>
              <a:tr h="370840">
                <a:tc>
                  <a:txBody>
                    <a:bodyPr/>
                    <a:lstStyle/>
                    <a:p>
                      <a:pPr algn="ctr"/>
                      <a:r>
                        <a:rPr lang="en-US" sz="2800" b="1">
                          <a:latin typeface="Arial Narrow" pitchFamily="34" charset="0"/>
                        </a:rPr>
                        <a:t>C3</a:t>
                      </a:r>
                    </a:p>
                  </a:txBody>
                  <a:tcPr/>
                </a:tc>
                <a:tc>
                  <a:txBody>
                    <a:bodyPr/>
                    <a:lstStyle/>
                    <a:p>
                      <a:r>
                        <a:rPr lang="en-US" sz="2800">
                          <a:latin typeface="Arial Narrow" pitchFamily="34" charset="0"/>
                        </a:rPr>
                        <a:t>Aplikasi</a:t>
                      </a:r>
                    </a:p>
                  </a:txBody>
                  <a:tcPr/>
                </a:tc>
                <a:tc>
                  <a:txBody>
                    <a:bodyPr/>
                    <a:lstStyle/>
                    <a:p>
                      <a:r>
                        <a:rPr lang="en-US" sz="2800">
                          <a:latin typeface="Arial Narrow" pitchFamily="34" charset="0"/>
                        </a:rPr>
                        <a:t>Mengaplikasikan</a:t>
                      </a:r>
                    </a:p>
                  </a:txBody>
                  <a:tcPr/>
                </a:tc>
                <a:extLst>
                  <a:ext uri="{0D108BD9-81ED-4DB2-BD59-A6C34878D82A}">
                    <a16:rowId xmlns:a16="http://schemas.microsoft.com/office/drawing/2014/main" val="10003"/>
                  </a:ext>
                </a:extLst>
              </a:tr>
              <a:tr h="370840">
                <a:tc>
                  <a:txBody>
                    <a:bodyPr/>
                    <a:lstStyle/>
                    <a:p>
                      <a:pPr algn="ctr"/>
                      <a:r>
                        <a:rPr lang="en-US" sz="2800" b="1">
                          <a:latin typeface="Arial Narrow" pitchFamily="34" charset="0"/>
                        </a:rPr>
                        <a:t>C4</a:t>
                      </a:r>
                    </a:p>
                  </a:txBody>
                  <a:tcPr/>
                </a:tc>
                <a:tc>
                  <a:txBody>
                    <a:bodyPr/>
                    <a:lstStyle/>
                    <a:p>
                      <a:r>
                        <a:rPr lang="en-US" sz="2800">
                          <a:latin typeface="Arial Narrow" pitchFamily="34" charset="0"/>
                        </a:rPr>
                        <a:t>Analisis</a:t>
                      </a:r>
                    </a:p>
                  </a:txBody>
                  <a:tcPr/>
                </a:tc>
                <a:tc>
                  <a:txBody>
                    <a:bodyPr/>
                    <a:lstStyle/>
                    <a:p>
                      <a:r>
                        <a:rPr lang="en-US" sz="2800">
                          <a:latin typeface="Arial Narrow" pitchFamily="34" charset="0"/>
                        </a:rPr>
                        <a:t>Menganalisis</a:t>
                      </a:r>
                    </a:p>
                  </a:txBody>
                  <a:tcPr/>
                </a:tc>
                <a:extLst>
                  <a:ext uri="{0D108BD9-81ED-4DB2-BD59-A6C34878D82A}">
                    <a16:rowId xmlns:a16="http://schemas.microsoft.com/office/drawing/2014/main" val="10004"/>
                  </a:ext>
                </a:extLst>
              </a:tr>
              <a:tr h="370840">
                <a:tc>
                  <a:txBody>
                    <a:bodyPr/>
                    <a:lstStyle/>
                    <a:p>
                      <a:pPr algn="ctr"/>
                      <a:r>
                        <a:rPr lang="en-US" sz="2800" b="1">
                          <a:latin typeface="Arial Narrow" pitchFamily="34" charset="0"/>
                        </a:rPr>
                        <a:t>C5</a:t>
                      </a:r>
                    </a:p>
                  </a:txBody>
                  <a:tcPr/>
                </a:tc>
                <a:tc>
                  <a:txBody>
                    <a:bodyPr/>
                    <a:lstStyle/>
                    <a:p>
                      <a:r>
                        <a:rPr lang="en-US" sz="2800">
                          <a:latin typeface="Arial Narrow" pitchFamily="34" charset="0"/>
                        </a:rPr>
                        <a:t>Sintesis</a:t>
                      </a:r>
                    </a:p>
                  </a:txBody>
                  <a:tcPr/>
                </a:tc>
                <a:tc>
                  <a:txBody>
                    <a:bodyPr/>
                    <a:lstStyle/>
                    <a:p>
                      <a:r>
                        <a:rPr lang="en-US" sz="2800">
                          <a:latin typeface="Arial Narrow" pitchFamily="34" charset="0"/>
                        </a:rPr>
                        <a:t>Mengevaluasi</a:t>
                      </a:r>
                    </a:p>
                  </a:txBody>
                  <a:tcPr/>
                </a:tc>
                <a:extLst>
                  <a:ext uri="{0D108BD9-81ED-4DB2-BD59-A6C34878D82A}">
                    <a16:rowId xmlns:a16="http://schemas.microsoft.com/office/drawing/2014/main" val="10005"/>
                  </a:ext>
                </a:extLst>
              </a:tr>
              <a:tr h="370840">
                <a:tc>
                  <a:txBody>
                    <a:bodyPr/>
                    <a:lstStyle/>
                    <a:p>
                      <a:pPr algn="ctr"/>
                      <a:r>
                        <a:rPr lang="en-US" sz="2800" b="1">
                          <a:latin typeface="Arial Narrow" pitchFamily="34" charset="0"/>
                        </a:rPr>
                        <a:t>C6</a:t>
                      </a:r>
                    </a:p>
                  </a:txBody>
                  <a:tcPr/>
                </a:tc>
                <a:tc>
                  <a:txBody>
                    <a:bodyPr/>
                    <a:lstStyle/>
                    <a:p>
                      <a:r>
                        <a:rPr lang="en-US" sz="2800">
                          <a:latin typeface="Arial Narrow" pitchFamily="34" charset="0"/>
                        </a:rPr>
                        <a:t>Evaluasi</a:t>
                      </a:r>
                    </a:p>
                  </a:txBody>
                  <a:tcPr/>
                </a:tc>
                <a:tc>
                  <a:txBody>
                    <a:bodyPr/>
                    <a:lstStyle/>
                    <a:p>
                      <a:r>
                        <a:rPr lang="en-US" sz="2800">
                          <a:latin typeface="Arial Narrow" pitchFamily="34" charset="0"/>
                        </a:rPr>
                        <a:t>Mencipta</a:t>
                      </a:r>
                    </a:p>
                  </a:txBody>
                  <a:tcPr/>
                </a:tc>
                <a:extLst>
                  <a:ext uri="{0D108BD9-81ED-4DB2-BD59-A6C34878D82A}">
                    <a16:rowId xmlns:a16="http://schemas.microsoft.com/office/drawing/2014/main" val="10006"/>
                  </a:ext>
                </a:extLst>
              </a:tr>
            </a:tbl>
          </a:graphicData>
        </a:graphic>
      </p:graphicFrame>
      <p:sp>
        <p:nvSpPr>
          <p:cNvPr id="3" name="Title 2"/>
          <p:cNvSpPr>
            <a:spLocks noGrp="1"/>
          </p:cNvSpPr>
          <p:nvPr>
            <p:ph type="title"/>
          </p:nvPr>
        </p:nvSpPr>
        <p:spPr/>
        <p:txBody>
          <a:bodyPr>
            <a:normAutofit/>
          </a:bodyPr>
          <a:lstStyle/>
          <a:p>
            <a:r>
              <a:rPr lang="en-US">
                <a:solidFill>
                  <a:srgbClr val="C00000"/>
                </a:solidFill>
              </a:rPr>
              <a:t>Revisi</a:t>
            </a:r>
            <a:r>
              <a:rPr lang="en-US"/>
              <a:t> taksonomi Bloom</a:t>
            </a:r>
            <a:br>
              <a:rPr lang="en-US"/>
            </a:br>
            <a:r>
              <a:rPr lang="de-DE" sz="2400" i="1"/>
              <a:t>(Anderson, L.W. &amp; Krathwohl, D.R., 2001)</a:t>
            </a:r>
            <a:endParaRPr lang="en-US" i="1"/>
          </a:p>
        </p:txBody>
      </p:sp>
      <p:sp>
        <p:nvSpPr>
          <p:cNvPr id="5" name="TextBox 4"/>
          <p:cNvSpPr txBox="1"/>
          <p:nvPr/>
        </p:nvSpPr>
        <p:spPr>
          <a:xfrm>
            <a:off x="1613994" y="6402120"/>
            <a:ext cx="9024971" cy="338554"/>
          </a:xfrm>
          <a:prstGeom prst="rect">
            <a:avLst/>
          </a:prstGeom>
          <a:noFill/>
        </p:spPr>
        <p:txBody>
          <a:bodyPr wrap="none" rtlCol="0">
            <a:spAutoFit/>
          </a:bodyPr>
          <a:lstStyle/>
          <a:p>
            <a:r>
              <a:rPr lang="en-US" sz="1600" i="1" dirty="0" err="1">
                <a:solidFill>
                  <a:srgbClr val="FFFF00"/>
                </a:solidFill>
                <a:latin typeface="Arial Narrow" pitchFamily="34" charset="0"/>
              </a:rPr>
              <a:t>Sumber</a:t>
            </a:r>
            <a:r>
              <a:rPr lang="en-US" sz="1600" i="1" dirty="0">
                <a:solidFill>
                  <a:srgbClr val="FFFF00"/>
                </a:solidFill>
                <a:latin typeface="Arial Narrow" pitchFamily="34" charset="0"/>
              </a:rPr>
              <a:t>: </a:t>
            </a:r>
            <a:r>
              <a:rPr lang="en-US" sz="1600" i="1" dirty="0">
                <a:solidFill>
                  <a:srgbClr val="FFFF00"/>
                </a:solidFill>
                <a:latin typeface="Arial Narrow" pitchFamily="34" charset="0"/>
                <a:hlinkClick r:id="rId2">
                  <a:extLst>
                    <a:ext uri="{A12FA001-AC4F-418D-AE19-62706E023703}">
                      <ahyp:hlinkClr xmlns:ahyp="http://schemas.microsoft.com/office/drawing/2018/hyperlinkcolor" val="tx"/>
                    </a:ext>
                  </a:extLst>
                </a:hlinkClick>
              </a:rPr>
              <a:t>http://file.upi.edu/Direktori/FPMIPA/JUR._PEND._BIOLOGI/ANA_RATNAWULAN/taksonomi_Bloom_revisi.pdf</a:t>
            </a:r>
            <a:endParaRPr lang="en-US" sz="1600" i="1" dirty="0">
              <a:solidFill>
                <a:srgbClr val="FFFF00"/>
              </a:solidFill>
              <a:latin typeface="Arial Narrow"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Program Files (x86)\Microsoft Office\MEDIA\CAGCAT10\j0293844.wmf">
            <a:extLst>
              <a:ext uri="{FF2B5EF4-FFF2-40B4-BE49-F238E27FC236}">
                <a16:creationId xmlns:a16="http://schemas.microsoft.com/office/drawing/2014/main" id="{EA72BDE0-8B8F-FA74-D867-E1F792AF1E59}"/>
              </a:ext>
            </a:extLst>
          </p:cNvPr>
          <p:cNvPicPr>
            <a:picLocks noChangeAspect="1" noChangeArrowheads="1"/>
          </p:cNvPicPr>
          <p:nvPr/>
        </p:nvPicPr>
        <p:blipFill>
          <a:blip r:embed="rId2" cstate="print">
            <a:lum bright="40000" contrast="-40000"/>
          </a:blip>
          <a:srcRect/>
          <a:stretch>
            <a:fillRect/>
          </a:stretch>
        </p:blipFill>
        <p:spPr bwMode="auto">
          <a:xfrm>
            <a:off x="1097280" y="1701800"/>
            <a:ext cx="3597550" cy="4573692"/>
          </a:xfrm>
          <a:prstGeom prst="rect">
            <a:avLst/>
          </a:prstGeom>
          <a:noFill/>
        </p:spPr>
      </p:pic>
      <p:sp>
        <p:nvSpPr>
          <p:cNvPr id="2" name="Title 1">
            <a:extLst>
              <a:ext uri="{FF2B5EF4-FFF2-40B4-BE49-F238E27FC236}">
                <a16:creationId xmlns:a16="http://schemas.microsoft.com/office/drawing/2014/main" id="{EABA9213-62D6-57F9-2FB8-666071984780}"/>
              </a:ext>
            </a:extLst>
          </p:cNvPr>
          <p:cNvSpPr>
            <a:spLocks noGrp="1"/>
          </p:cNvSpPr>
          <p:nvPr>
            <p:ph type="title"/>
          </p:nvPr>
        </p:nvSpPr>
        <p:spPr/>
        <p:txBody>
          <a:bodyPr/>
          <a:lstStyle/>
          <a:p>
            <a:r>
              <a:rPr lang="en-US"/>
              <a:t>capaian</a:t>
            </a:r>
            <a:endParaRPr lang="en-ID"/>
          </a:p>
        </p:txBody>
      </p:sp>
      <p:sp>
        <p:nvSpPr>
          <p:cNvPr id="3" name="Content Placeholder 2">
            <a:extLst>
              <a:ext uri="{FF2B5EF4-FFF2-40B4-BE49-F238E27FC236}">
                <a16:creationId xmlns:a16="http://schemas.microsoft.com/office/drawing/2014/main" id="{FDEF287B-C145-C75C-C422-B13294569B75}"/>
              </a:ext>
            </a:extLst>
          </p:cNvPr>
          <p:cNvSpPr>
            <a:spLocks noGrp="1"/>
          </p:cNvSpPr>
          <p:nvPr>
            <p:ph idx="1"/>
          </p:nvPr>
        </p:nvSpPr>
        <p:spPr>
          <a:xfrm>
            <a:off x="4148920" y="2108201"/>
            <a:ext cx="7006760" cy="3760891"/>
          </a:xfrm>
        </p:spPr>
        <p:txBody>
          <a:bodyPr>
            <a:normAutofit/>
          </a:bodyPr>
          <a:lstStyle/>
          <a:p>
            <a:pPr marL="120650" indent="-11113">
              <a:buNone/>
            </a:pPr>
            <a:r>
              <a:rPr lang="en-US" sz="3600"/>
              <a:t>Peserta mampu menjelaskan </a:t>
            </a:r>
            <a:r>
              <a:rPr lang="en-US" sz="5400" b="1">
                <a:solidFill>
                  <a:srgbClr val="0070C0"/>
                </a:solidFill>
              </a:rPr>
              <a:t>pembelajaran untuk orang dewasa</a:t>
            </a:r>
            <a:r>
              <a:rPr lang="en-US" sz="4400"/>
              <a:t> </a:t>
            </a:r>
            <a:r>
              <a:rPr lang="en-US" sz="3600"/>
              <a:t>dikaitkan dengan </a:t>
            </a:r>
            <a:r>
              <a:rPr lang="en-US" sz="4800" b="1"/>
              <a:t>taksonomi Bloom</a:t>
            </a:r>
            <a:endParaRPr lang="en-ID" sz="3600" b="1"/>
          </a:p>
        </p:txBody>
      </p:sp>
    </p:spTree>
    <p:extLst>
      <p:ext uri="{BB962C8B-B14F-4D97-AF65-F5344CB8AC3E}">
        <p14:creationId xmlns:p14="http://schemas.microsoft.com/office/powerpoint/2010/main" val="2209463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82582757"/>
              </p:ext>
            </p:extLst>
          </p:nvPr>
        </p:nvGraphicFramePr>
        <p:xfrm>
          <a:off x="682388" y="1063394"/>
          <a:ext cx="10822675" cy="5334000"/>
        </p:xfrm>
        <a:graphic>
          <a:graphicData uri="http://schemas.openxmlformats.org/drawingml/2006/table">
            <a:tbl>
              <a:tblPr firstRow="1" bandRow="1">
                <a:tableStyleId>{5C22544A-7EE6-4342-B048-85BDC9FD1C3A}</a:tableStyleId>
              </a:tblPr>
              <a:tblGrid>
                <a:gridCol w="2805879">
                  <a:extLst>
                    <a:ext uri="{9D8B030D-6E8A-4147-A177-3AD203B41FA5}">
                      <a16:colId xmlns:a16="http://schemas.microsoft.com/office/drawing/2014/main" val="20000"/>
                    </a:ext>
                  </a:extLst>
                </a:gridCol>
                <a:gridCol w="3807978">
                  <a:extLst>
                    <a:ext uri="{9D8B030D-6E8A-4147-A177-3AD203B41FA5}">
                      <a16:colId xmlns:a16="http://schemas.microsoft.com/office/drawing/2014/main" val="20001"/>
                    </a:ext>
                  </a:extLst>
                </a:gridCol>
                <a:gridCol w="4208818">
                  <a:extLst>
                    <a:ext uri="{9D8B030D-6E8A-4147-A177-3AD203B41FA5}">
                      <a16:colId xmlns:a16="http://schemas.microsoft.com/office/drawing/2014/main" val="20002"/>
                    </a:ext>
                  </a:extLst>
                </a:gridCol>
              </a:tblGrid>
              <a:tr h="370840">
                <a:tc>
                  <a:txBody>
                    <a:bodyPr/>
                    <a:lstStyle/>
                    <a:p>
                      <a:r>
                        <a:rPr lang="en-US" sz="2000">
                          <a:latin typeface="Arial Narrow" pitchFamily="34" charset="0"/>
                        </a:rPr>
                        <a:t>Level</a:t>
                      </a:r>
                    </a:p>
                  </a:txBody>
                  <a:tcPr/>
                </a:tc>
                <a:tc>
                  <a:txBody>
                    <a:bodyPr/>
                    <a:lstStyle/>
                    <a:p>
                      <a:r>
                        <a:rPr lang="en-US" sz="2000">
                          <a:latin typeface="Arial Narrow" pitchFamily="34" charset="0"/>
                        </a:rPr>
                        <a:t>Dimensi proses kognitif</a:t>
                      </a:r>
                    </a:p>
                  </a:txBody>
                  <a:tcPr/>
                </a:tc>
                <a:tc>
                  <a:txBody>
                    <a:bodyPr/>
                    <a:lstStyle/>
                    <a:p>
                      <a:r>
                        <a:rPr lang="en-US" sz="2000">
                          <a:latin typeface="Arial Narrow" pitchFamily="34" charset="0"/>
                        </a:rPr>
                        <a:t>Deskripsi</a:t>
                      </a:r>
                    </a:p>
                  </a:txBody>
                  <a:tcPr/>
                </a:tc>
                <a:extLst>
                  <a:ext uri="{0D108BD9-81ED-4DB2-BD59-A6C34878D82A}">
                    <a16:rowId xmlns:a16="http://schemas.microsoft.com/office/drawing/2014/main" val="10000"/>
                  </a:ext>
                </a:extLst>
              </a:tr>
              <a:tr h="370840">
                <a:tc>
                  <a:txBody>
                    <a:bodyPr/>
                    <a:lstStyle/>
                    <a:p>
                      <a:r>
                        <a:rPr lang="en-US" sz="1600">
                          <a:latin typeface="Arial Narrow" pitchFamily="34" charset="0"/>
                        </a:rPr>
                        <a:t>C1-</a:t>
                      </a:r>
                      <a:r>
                        <a:rPr lang="en-US" sz="1600" b="1">
                          <a:latin typeface="Arial Narrow" pitchFamily="34" charset="0"/>
                        </a:rPr>
                        <a:t>Mengingat</a:t>
                      </a:r>
                    </a:p>
                  </a:txBody>
                  <a:tcPr/>
                </a:tc>
                <a:tc>
                  <a:txBody>
                    <a:bodyPr/>
                    <a:lstStyle/>
                    <a:p>
                      <a:pPr marL="457200" indent="-457200">
                        <a:buAutoNum type="arabicPeriod"/>
                      </a:pPr>
                      <a:r>
                        <a:rPr lang="en-US" sz="1600">
                          <a:latin typeface="Arial Narrow" pitchFamily="34" charset="0"/>
                        </a:rPr>
                        <a:t>Mengenali</a:t>
                      </a:r>
                    </a:p>
                    <a:p>
                      <a:pPr marL="457200" indent="-457200">
                        <a:buAutoNum type="arabicPeriod"/>
                      </a:pPr>
                      <a:r>
                        <a:rPr lang="en-US" sz="1600">
                          <a:latin typeface="Arial Narrow" pitchFamily="34" charset="0"/>
                        </a:rPr>
                        <a:t>Mengingat</a:t>
                      </a:r>
                    </a:p>
                  </a:txBody>
                  <a:tcPr/>
                </a:tc>
                <a:tc>
                  <a:txBody>
                    <a:bodyPr/>
                    <a:lstStyle/>
                    <a:p>
                      <a:r>
                        <a:rPr lang="en-US" sz="1600">
                          <a:latin typeface="Arial Narrow" pitchFamily="34" charset="0"/>
                        </a:rPr>
                        <a:t>Dapatkah mahasiswa mengingat informasi?</a:t>
                      </a:r>
                    </a:p>
                  </a:txBody>
                  <a:tcPr/>
                </a:tc>
                <a:extLst>
                  <a:ext uri="{0D108BD9-81ED-4DB2-BD59-A6C34878D82A}">
                    <a16:rowId xmlns:a16="http://schemas.microsoft.com/office/drawing/2014/main" val="10001"/>
                  </a:ext>
                </a:extLst>
              </a:tr>
              <a:tr h="370840">
                <a:tc>
                  <a:txBody>
                    <a:bodyPr/>
                    <a:lstStyle/>
                    <a:p>
                      <a:r>
                        <a:rPr lang="en-US" sz="1600">
                          <a:latin typeface="Arial Narrow" pitchFamily="34" charset="0"/>
                        </a:rPr>
                        <a:t>C2-</a:t>
                      </a:r>
                      <a:r>
                        <a:rPr lang="en-US" sz="1600" b="1">
                          <a:latin typeface="Arial Narrow" pitchFamily="34" charset="0"/>
                        </a:rPr>
                        <a:t>Memahami</a:t>
                      </a:r>
                    </a:p>
                  </a:txBody>
                  <a:tcPr/>
                </a:tc>
                <a:tc>
                  <a:txBody>
                    <a:bodyPr/>
                    <a:lstStyle/>
                    <a:p>
                      <a:pPr marL="457200" indent="-457200">
                        <a:buAutoNum type="arabicPeriod"/>
                      </a:pPr>
                      <a:r>
                        <a:rPr lang="en-US" sz="1600">
                          <a:latin typeface="Arial Narrow" pitchFamily="34" charset="0"/>
                        </a:rPr>
                        <a:t>Menafsirkan</a:t>
                      </a:r>
                    </a:p>
                    <a:p>
                      <a:pPr marL="457200" indent="-457200">
                        <a:buAutoNum type="arabicPeriod"/>
                      </a:pPr>
                      <a:r>
                        <a:rPr lang="en-US" sz="1600">
                          <a:latin typeface="Arial Narrow" pitchFamily="34" charset="0"/>
                        </a:rPr>
                        <a:t>Memberi contoh</a:t>
                      </a:r>
                    </a:p>
                    <a:p>
                      <a:pPr marL="457200" indent="-457200">
                        <a:buAutoNum type="arabicPeriod"/>
                      </a:pPr>
                      <a:r>
                        <a:rPr lang="en-US" sz="1600">
                          <a:latin typeface="Arial Narrow" pitchFamily="34" charset="0"/>
                        </a:rPr>
                        <a:t>Meringkas</a:t>
                      </a:r>
                    </a:p>
                    <a:p>
                      <a:pPr marL="457200" indent="-457200">
                        <a:buAutoNum type="arabicPeriod"/>
                      </a:pPr>
                      <a:r>
                        <a:rPr lang="en-US" sz="1600">
                          <a:latin typeface="Arial Narrow" pitchFamily="34" charset="0"/>
                        </a:rPr>
                        <a:t>Menarik inferensi</a:t>
                      </a:r>
                    </a:p>
                    <a:p>
                      <a:pPr marL="457200" indent="-457200">
                        <a:buAutoNum type="arabicPeriod"/>
                      </a:pPr>
                      <a:r>
                        <a:rPr lang="en-US" sz="1600">
                          <a:latin typeface="Arial Narrow" pitchFamily="34" charset="0"/>
                        </a:rPr>
                        <a:t>Membandingkan</a:t>
                      </a:r>
                    </a:p>
                    <a:p>
                      <a:pPr marL="457200" indent="-457200">
                        <a:buAutoNum type="arabicPeriod"/>
                      </a:pPr>
                      <a:r>
                        <a:rPr lang="en-US" sz="1600">
                          <a:latin typeface="Arial Narrow" pitchFamily="34" charset="0"/>
                        </a:rPr>
                        <a:t>Menjelaskan</a:t>
                      </a:r>
                    </a:p>
                  </a:txBody>
                  <a:tcPr/>
                </a:tc>
                <a:tc>
                  <a:txBody>
                    <a:bodyPr/>
                    <a:lstStyle/>
                    <a:p>
                      <a:r>
                        <a:rPr lang="en-US" sz="1600">
                          <a:latin typeface="Arial Narrow" pitchFamily="34" charset="0"/>
                        </a:rPr>
                        <a:t>Dapatkah mahasiswa menjelaskan sebuah ide atau konsep?</a:t>
                      </a:r>
                    </a:p>
                  </a:txBody>
                  <a:tcPr/>
                </a:tc>
                <a:extLst>
                  <a:ext uri="{0D108BD9-81ED-4DB2-BD59-A6C34878D82A}">
                    <a16:rowId xmlns:a16="http://schemas.microsoft.com/office/drawing/2014/main" val="10002"/>
                  </a:ext>
                </a:extLst>
              </a:tr>
              <a:tr h="370840">
                <a:tc>
                  <a:txBody>
                    <a:bodyPr/>
                    <a:lstStyle/>
                    <a:p>
                      <a:r>
                        <a:rPr lang="en-US" sz="1600">
                          <a:latin typeface="Arial Narrow" pitchFamily="34" charset="0"/>
                        </a:rPr>
                        <a:t>C3-</a:t>
                      </a:r>
                      <a:r>
                        <a:rPr lang="en-US" sz="1600" b="1">
                          <a:latin typeface="Arial Narrow" pitchFamily="34" charset="0"/>
                        </a:rPr>
                        <a:t>Mengaplikasikan</a:t>
                      </a:r>
                    </a:p>
                  </a:txBody>
                  <a:tcPr/>
                </a:tc>
                <a:tc>
                  <a:txBody>
                    <a:bodyPr/>
                    <a:lstStyle/>
                    <a:p>
                      <a:pPr marL="457200" indent="-457200">
                        <a:buAutoNum type="arabicPeriod"/>
                      </a:pPr>
                      <a:r>
                        <a:rPr lang="en-US" sz="1600">
                          <a:latin typeface="Arial Narrow" pitchFamily="34" charset="0"/>
                        </a:rPr>
                        <a:t>Menjalankan</a:t>
                      </a:r>
                    </a:p>
                    <a:p>
                      <a:pPr marL="457200" indent="-457200">
                        <a:buAutoNum type="arabicPeriod"/>
                      </a:pPr>
                      <a:r>
                        <a:rPr lang="en-US" sz="1600">
                          <a:latin typeface="Arial Narrow" pitchFamily="34" charset="0"/>
                        </a:rPr>
                        <a:t>mengimplementasikan</a:t>
                      </a:r>
                    </a:p>
                  </a:txBody>
                  <a:tcPr/>
                </a:tc>
                <a:tc>
                  <a:txBody>
                    <a:bodyPr/>
                    <a:lstStyle/>
                    <a:p>
                      <a:r>
                        <a:rPr lang="en-US" sz="1600">
                          <a:latin typeface="Arial Narrow" pitchFamily="34" charset="0"/>
                        </a:rPr>
                        <a:t>Dapatkah</a:t>
                      </a:r>
                      <a:r>
                        <a:rPr lang="en-US" sz="1600" baseline="0">
                          <a:latin typeface="Arial Narrow" pitchFamily="34" charset="0"/>
                        </a:rPr>
                        <a:t> mahasiswa menggunakan informasi dengan cara yang baru?</a:t>
                      </a:r>
                      <a:endParaRPr lang="en-US" sz="1600">
                        <a:latin typeface="Arial Narrow" pitchFamily="34" charset="0"/>
                      </a:endParaRPr>
                    </a:p>
                  </a:txBody>
                  <a:tcPr/>
                </a:tc>
                <a:extLst>
                  <a:ext uri="{0D108BD9-81ED-4DB2-BD59-A6C34878D82A}">
                    <a16:rowId xmlns:a16="http://schemas.microsoft.com/office/drawing/2014/main" val="10003"/>
                  </a:ext>
                </a:extLst>
              </a:tr>
              <a:tr h="370840">
                <a:tc>
                  <a:txBody>
                    <a:bodyPr/>
                    <a:lstStyle/>
                    <a:p>
                      <a:r>
                        <a:rPr lang="en-US" sz="1600">
                          <a:latin typeface="Arial Narrow" pitchFamily="34" charset="0"/>
                        </a:rPr>
                        <a:t>C4-</a:t>
                      </a:r>
                      <a:r>
                        <a:rPr lang="en-US" sz="1600" b="1">
                          <a:latin typeface="Arial Narrow" pitchFamily="34" charset="0"/>
                        </a:rPr>
                        <a:t>Menganalisis</a:t>
                      </a:r>
                    </a:p>
                  </a:txBody>
                  <a:tcPr/>
                </a:tc>
                <a:tc>
                  <a:txBody>
                    <a:bodyPr/>
                    <a:lstStyle/>
                    <a:p>
                      <a:pPr marL="342900" indent="-342900">
                        <a:buAutoNum type="arabicPeriod"/>
                      </a:pPr>
                      <a:r>
                        <a:rPr lang="en-US" sz="1600">
                          <a:latin typeface="Arial Narrow" pitchFamily="34" charset="0"/>
                        </a:rPr>
                        <a:t>Menguraikan</a:t>
                      </a:r>
                    </a:p>
                    <a:p>
                      <a:pPr marL="342900" indent="-342900">
                        <a:buAutoNum type="arabicPeriod"/>
                      </a:pPr>
                      <a:r>
                        <a:rPr lang="en-US" sz="1600">
                          <a:latin typeface="Arial Narrow" pitchFamily="34" charset="0"/>
                        </a:rPr>
                        <a:t>Mengorganisir</a:t>
                      </a:r>
                    </a:p>
                    <a:p>
                      <a:pPr marL="342900" indent="-342900">
                        <a:buAutoNum type="arabicPeriod"/>
                      </a:pPr>
                      <a:r>
                        <a:rPr lang="en-US" sz="1600">
                          <a:latin typeface="Arial Narrow" pitchFamily="34" charset="0"/>
                        </a:rPr>
                        <a:t>Menemukan makna tersirat</a:t>
                      </a:r>
                    </a:p>
                  </a:txBody>
                  <a:tcPr/>
                </a:tc>
                <a:tc>
                  <a:txBody>
                    <a:bodyPr/>
                    <a:lstStyle/>
                    <a:p>
                      <a:r>
                        <a:rPr lang="en-US" sz="1600">
                          <a:latin typeface="Arial Narrow" pitchFamily="34" charset="0"/>
                        </a:rPr>
                        <a:t>Dapatkah mahasiswa membedakan antara bagian yang berbeda?</a:t>
                      </a:r>
                    </a:p>
                  </a:txBody>
                  <a:tcPr/>
                </a:tc>
                <a:extLst>
                  <a:ext uri="{0D108BD9-81ED-4DB2-BD59-A6C34878D82A}">
                    <a16:rowId xmlns:a16="http://schemas.microsoft.com/office/drawing/2014/main" val="10004"/>
                  </a:ext>
                </a:extLst>
              </a:tr>
              <a:tr h="370840">
                <a:tc>
                  <a:txBody>
                    <a:bodyPr/>
                    <a:lstStyle/>
                    <a:p>
                      <a:r>
                        <a:rPr lang="en-US" sz="1600">
                          <a:latin typeface="Arial Narrow" pitchFamily="34" charset="0"/>
                        </a:rPr>
                        <a:t>C5-</a:t>
                      </a:r>
                      <a:r>
                        <a:rPr lang="en-US" sz="1600" b="1">
                          <a:latin typeface="Arial Narrow" pitchFamily="34" charset="0"/>
                        </a:rPr>
                        <a:t>Mengevaluasi</a:t>
                      </a:r>
                    </a:p>
                  </a:txBody>
                  <a:tcPr/>
                </a:tc>
                <a:tc>
                  <a:txBody>
                    <a:bodyPr/>
                    <a:lstStyle/>
                    <a:p>
                      <a:pPr marL="342900" indent="-342900">
                        <a:buAutoNum type="arabicPeriod"/>
                      </a:pPr>
                      <a:r>
                        <a:rPr lang="en-US" sz="1600">
                          <a:latin typeface="Arial Narrow" pitchFamily="34" charset="0"/>
                        </a:rPr>
                        <a:t>Memeriksa</a:t>
                      </a:r>
                    </a:p>
                    <a:p>
                      <a:pPr marL="342900" indent="-342900">
                        <a:buAutoNum type="arabicPeriod"/>
                      </a:pPr>
                      <a:r>
                        <a:rPr lang="en-US" sz="1600">
                          <a:latin typeface="Arial Narrow" pitchFamily="34" charset="0"/>
                        </a:rPr>
                        <a:t>Mengritik</a:t>
                      </a:r>
                    </a:p>
                  </a:txBody>
                  <a:tcPr/>
                </a:tc>
                <a:tc>
                  <a:txBody>
                    <a:bodyPr/>
                    <a:lstStyle/>
                    <a:p>
                      <a:r>
                        <a:rPr lang="en-US" sz="1600">
                          <a:latin typeface="Arial Narrow" pitchFamily="34" charset="0"/>
                        </a:rPr>
                        <a:t>Dapatkah mahasiswa menjustifikasi sebuah pendirian atau</a:t>
                      </a:r>
                      <a:r>
                        <a:rPr lang="en-US" sz="1600" baseline="0">
                          <a:latin typeface="Arial Narrow" pitchFamily="34" charset="0"/>
                        </a:rPr>
                        <a:t> keputusan?</a:t>
                      </a:r>
                      <a:endParaRPr lang="en-US" sz="1600">
                        <a:latin typeface="Arial Narrow" pitchFamily="34" charset="0"/>
                      </a:endParaRPr>
                    </a:p>
                  </a:txBody>
                  <a:tcPr/>
                </a:tc>
                <a:extLst>
                  <a:ext uri="{0D108BD9-81ED-4DB2-BD59-A6C34878D82A}">
                    <a16:rowId xmlns:a16="http://schemas.microsoft.com/office/drawing/2014/main" val="10005"/>
                  </a:ext>
                </a:extLst>
              </a:tr>
              <a:tr h="370840">
                <a:tc>
                  <a:txBody>
                    <a:bodyPr/>
                    <a:lstStyle/>
                    <a:p>
                      <a:r>
                        <a:rPr lang="en-US" sz="1600">
                          <a:latin typeface="Arial Narrow" pitchFamily="34" charset="0"/>
                        </a:rPr>
                        <a:t>C6-</a:t>
                      </a:r>
                      <a:r>
                        <a:rPr lang="en-US" sz="1600" b="1">
                          <a:latin typeface="Arial Narrow" pitchFamily="34" charset="0"/>
                        </a:rPr>
                        <a:t>Mencipta</a:t>
                      </a:r>
                    </a:p>
                  </a:txBody>
                  <a:tcPr/>
                </a:tc>
                <a:tc>
                  <a:txBody>
                    <a:bodyPr/>
                    <a:lstStyle/>
                    <a:p>
                      <a:pPr marL="342900" indent="-342900">
                        <a:buAutoNum type="arabicPeriod"/>
                      </a:pPr>
                      <a:r>
                        <a:rPr lang="en-US" sz="1600">
                          <a:latin typeface="Arial Narrow" pitchFamily="34" charset="0"/>
                        </a:rPr>
                        <a:t>Merumuskan</a:t>
                      </a:r>
                    </a:p>
                    <a:p>
                      <a:pPr marL="342900" indent="-342900">
                        <a:buAutoNum type="arabicPeriod"/>
                      </a:pPr>
                      <a:r>
                        <a:rPr lang="en-US" sz="1600">
                          <a:latin typeface="Arial Narrow" pitchFamily="34" charset="0"/>
                        </a:rPr>
                        <a:t>Merencanakan</a:t>
                      </a:r>
                    </a:p>
                    <a:p>
                      <a:pPr marL="342900" indent="-342900">
                        <a:buAutoNum type="arabicPeriod"/>
                      </a:pPr>
                      <a:r>
                        <a:rPr lang="en-US" sz="1600">
                          <a:latin typeface="Arial Narrow" pitchFamily="34" charset="0"/>
                        </a:rPr>
                        <a:t>Memroduksi</a:t>
                      </a:r>
                    </a:p>
                  </a:txBody>
                  <a:tcPr/>
                </a:tc>
                <a:tc>
                  <a:txBody>
                    <a:bodyPr/>
                    <a:lstStyle/>
                    <a:p>
                      <a:r>
                        <a:rPr lang="en-US" sz="1600">
                          <a:latin typeface="Arial Narrow" pitchFamily="34" charset="0"/>
                        </a:rPr>
                        <a:t>Dapatkan mahasiswa</a:t>
                      </a:r>
                      <a:r>
                        <a:rPr lang="en-US" sz="1600" baseline="0">
                          <a:latin typeface="Arial Narrow" pitchFamily="34" charset="0"/>
                        </a:rPr>
                        <a:t> menciptakan produk baru atau sudut pandang(an) baru?</a:t>
                      </a:r>
                      <a:endParaRPr lang="en-US" sz="1600">
                        <a:latin typeface="Arial Narrow" pitchFamily="34" charset="0"/>
                      </a:endParaRPr>
                    </a:p>
                  </a:txBody>
                  <a:tcPr/>
                </a:tc>
                <a:extLst>
                  <a:ext uri="{0D108BD9-81ED-4DB2-BD59-A6C34878D82A}">
                    <a16:rowId xmlns:a16="http://schemas.microsoft.com/office/drawing/2014/main" val="10006"/>
                  </a:ext>
                </a:extLst>
              </a:tr>
            </a:tbl>
          </a:graphicData>
        </a:graphic>
      </p:graphicFrame>
      <p:sp>
        <p:nvSpPr>
          <p:cNvPr id="3" name="Title 2"/>
          <p:cNvSpPr>
            <a:spLocks noGrp="1"/>
          </p:cNvSpPr>
          <p:nvPr>
            <p:ph type="title"/>
          </p:nvPr>
        </p:nvSpPr>
        <p:spPr/>
        <p:txBody>
          <a:bodyPr/>
          <a:lstStyle/>
          <a:p>
            <a:r>
              <a:rPr lang="en-US"/>
              <a:t>Dimensi proses </a:t>
            </a:r>
            <a:r>
              <a:rPr lang="en-US">
                <a:solidFill>
                  <a:srgbClr val="C00000"/>
                </a:solidFill>
              </a:rPr>
              <a:t>kognitif</a:t>
            </a:r>
            <a:br>
              <a:rPr lang="en-US">
                <a:solidFill>
                  <a:srgbClr val="C00000"/>
                </a:solidFill>
              </a:rPr>
            </a:br>
            <a:endParaRPr lang="en-US">
              <a:solidFill>
                <a:srgbClr val="C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contoh</a:t>
            </a:r>
            <a:r>
              <a:rPr lang="en-US" dirty="0"/>
              <a:t> </a:t>
            </a:r>
            <a:r>
              <a:rPr lang="en-US" dirty="0">
                <a:solidFill>
                  <a:srgbClr val="C00000"/>
                </a:solidFill>
              </a:rPr>
              <a:t>KKO</a:t>
            </a:r>
            <a:r>
              <a:rPr lang="en-US" dirty="0"/>
              <a:t> </a:t>
            </a:r>
            <a:r>
              <a:rPr lang="en-US" err="1"/>
              <a:t>taksonomi</a:t>
            </a:r>
            <a:r>
              <a:rPr lang="en-US"/>
              <a:t> revisi</a:t>
            </a:r>
            <a:br>
              <a:rPr lang="en-US"/>
            </a:br>
            <a:endParaRPr lang="en-US" dirty="0"/>
          </a:p>
        </p:txBody>
      </p:sp>
      <p:pic>
        <p:nvPicPr>
          <p:cNvPr id="3" name="Picture 2">
            <a:extLst>
              <a:ext uri="{FF2B5EF4-FFF2-40B4-BE49-F238E27FC236}">
                <a16:creationId xmlns:a16="http://schemas.microsoft.com/office/drawing/2014/main" id="{C294C690-CB0E-4615-8648-5A8047C32DFB}"/>
              </a:ext>
            </a:extLst>
          </p:cNvPr>
          <p:cNvPicPr>
            <a:picLocks noChangeAspect="1"/>
          </p:cNvPicPr>
          <p:nvPr/>
        </p:nvPicPr>
        <p:blipFill rotWithShape="1">
          <a:blip r:embed="rId2"/>
          <a:srcRect l="14785" t="15909" r="15833" b="8498"/>
          <a:stretch/>
        </p:blipFill>
        <p:spPr>
          <a:xfrm>
            <a:off x="1097280" y="908122"/>
            <a:ext cx="10058400" cy="5440362"/>
          </a:xfrm>
          <a:prstGeom prst="rect">
            <a:avLst/>
          </a:prstGeom>
        </p:spPr>
      </p:pic>
      <p:sp>
        <p:nvSpPr>
          <p:cNvPr id="5" name="TextBox 4">
            <a:extLst>
              <a:ext uri="{FF2B5EF4-FFF2-40B4-BE49-F238E27FC236}">
                <a16:creationId xmlns:a16="http://schemas.microsoft.com/office/drawing/2014/main" id="{3D767EED-FD65-497B-9F39-BF4893FB00C9}"/>
              </a:ext>
            </a:extLst>
          </p:cNvPr>
          <p:cNvSpPr txBox="1"/>
          <p:nvPr/>
        </p:nvSpPr>
        <p:spPr>
          <a:xfrm>
            <a:off x="1489665" y="6417508"/>
            <a:ext cx="9273629" cy="307777"/>
          </a:xfrm>
          <a:prstGeom prst="rect">
            <a:avLst/>
          </a:prstGeom>
          <a:noFill/>
        </p:spPr>
        <p:txBody>
          <a:bodyPr wrap="none" rtlCol="0">
            <a:spAutoFit/>
          </a:bodyPr>
          <a:lstStyle/>
          <a:p>
            <a:r>
              <a:rPr lang="en-US" sz="1400" i="1" dirty="0" err="1">
                <a:solidFill>
                  <a:srgbClr val="FFFF00"/>
                </a:solidFill>
                <a:latin typeface="Arial Narrow" panose="020B0606020202030204" pitchFamily="34" charset="0"/>
              </a:rPr>
              <a:t>Sumber</a:t>
            </a:r>
            <a:r>
              <a:rPr lang="en-US" sz="1400" i="1" dirty="0">
                <a:solidFill>
                  <a:srgbClr val="FFFF00"/>
                </a:solidFill>
                <a:latin typeface="Arial Narrow" panose="020B0606020202030204" pitchFamily="34" charset="0"/>
              </a:rPr>
              <a:t>: </a:t>
            </a:r>
            <a:r>
              <a:rPr lang="en-ID" sz="1400" i="1" dirty="0">
                <a:solidFill>
                  <a:srgbClr val="FFFF00"/>
                </a:solidFill>
                <a:latin typeface="Arial Narrow" panose="020B0606020202030204" pitchFamily="34" charset="0"/>
                <a:hlinkClick r:id="rId3">
                  <a:extLst>
                    <a:ext uri="{A12FA001-AC4F-418D-AE19-62706E023703}">
                      <ahyp:hlinkClr xmlns:ahyp="http://schemas.microsoft.com/office/drawing/2018/hyperlinkcolor" val="tx"/>
                    </a:ext>
                  </a:extLst>
                </a:hlinkClick>
              </a:rPr>
              <a:t>http://file.upi.edu/Direktori/FPMIPA/JUR._PEND._FISIKA/IKA_MUSTIKA_SARI/EVALUASI_PENDIDIKAN/Taxonomi_Anderson.pdf</a:t>
            </a:r>
            <a:endParaRPr lang="en-US" sz="1400" i="1" dirty="0">
              <a:solidFill>
                <a:srgbClr val="FFFF00"/>
              </a:solidFill>
              <a:latin typeface="Arial Narrow" panose="020B0606020202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80739515"/>
              </p:ext>
            </p:extLst>
          </p:nvPr>
        </p:nvGraphicFramePr>
        <p:xfrm>
          <a:off x="698310" y="1904221"/>
          <a:ext cx="10795380" cy="4023360"/>
        </p:xfrm>
        <a:graphic>
          <a:graphicData uri="http://schemas.openxmlformats.org/drawingml/2006/table">
            <a:tbl>
              <a:tblPr firstRow="1" bandRow="1">
                <a:tableStyleId>{5C22544A-7EE6-4342-B048-85BDC9FD1C3A}</a:tableStyleId>
              </a:tblPr>
              <a:tblGrid>
                <a:gridCol w="2498931">
                  <a:extLst>
                    <a:ext uri="{9D8B030D-6E8A-4147-A177-3AD203B41FA5}">
                      <a16:colId xmlns:a16="http://schemas.microsoft.com/office/drawing/2014/main" val="20000"/>
                    </a:ext>
                  </a:extLst>
                </a:gridCol>
                <a:gridCol w="4697989">
                  <a:extLst>
                    <a:ext uri="{9D8B030D-6E8A-4147-A177-3AD203B41FA5}">
                      <a16:colId xmlns:a16="http://schemas.microsoft.com/office/drawing/2014/main" val="20001"/>
                    </a:ext>
                  </a:extLst>
                </a:gridCol>
                <a:gridCol w="3598460">
                  <a:extLst>
                    <a:ext uri="{9D8B030D-6E8A-4147-A177-3AD203B41FA5}">
                      <a16:colId xmlns:a16="http://schemas.microsoft.com/office/drawing/2014/main" val="20002"/>
                    </a:ext>
                  </a:extLst>
                </a:gridCol>
              </a:tblGrid>
              <a:tr h="370840">
                <a:tc>
                  <a:txBody>
                    <a:bodyPr/>
                    <a:lstStyle/>
                    <a:p>
                      <a:r>
                        <a:rPr lang="en-US" sz="2000">
                          <a:latin typeface="Arial Narrow" pitchFamily="34" charset="0"/>
                        </a:rPr>
                        <a:t>Level</a:t>
                      </a:r>
                    </a:p>
                  </a:txBody>
                  <a:tcPr/>
                </a:tc>
                <a:tc>
                  <a:txBody>
                    <a:bodyPr/>
                    <a:lstStyle/>
                    <a:p>
                      <a:r>
                        <a:rPr lang="en-US" sz="2000">
                          <a:latin typeface="Arial Narrow" pitchFamily="34" charset="0"/>
                        </a:rPr>
                        <a:t>Deskripsi</a:t>
                      </a:r>
                    </a:p>
                  </a:txBody>
                  <a:tcPr/>
                </a:tc>
                <a:tc>
                  <a:txBody>
                    <a:bodyPr/>
                    <a:lstStyle/>
                    <a:p>
                      <a:r>
                        <a:rPr lang="en-US" sz="2000">
                          <a:latin typeface="Arial Narrow" pitchFamily="34" charset="0"/>
                        </a:rPr>
                        <a:t>Kata Kerja</a:t>
                      </a:r>
                    </a:p>
                  </a:txBody>
                  <a:tcPr/>
                </a:tc>
                <a:extLst>
                  <a:ext uri="{0D108BD9-81ED-4DB2-BD59-A6C34878D82A}">
                    <a16:rowId xmlns:a16="http://schemas.microsoft.com/office/drawing/2014/main" val="10000"/>
                  </a:ext>
                </a:extLst>
              </a:tr>
              <a:tr h="370840">
                <a:tc>
                  <a:txBody>
                    <a:bodyPr/>
                    <a:lstStyle/>
                    <a:p>
                      <a:r>
                        <a:rPr lang="en-US" sz="1600">
                          <a:latin typeface="Arial Narrow" pitchFamily="34" charset="0"/>
                        </a:rPr>
                        <a:t>P1-</a:t>
                      </a:r>
                      <a:r>
                        <a:rPr lang="en-US" sz="1600" b="1">
                          <a:latin typeface="Arial Narrow" pitchFamily="34" charset="0"/>
                        </a:rPr>
                        <a:t>Imitasi</a:t>
                      </a:r>
                    </a:p>
                  </a:txBody>
                  <a:tcPr/>
                </a:tc>
                <a:tc>
                  <a:txBody>
                    <a:bodyPr/>
                    <a:lstStyle/>
                    <a:p>
                      <a:r>
                        <a:rPr kumimoji="0" lang="en-US" sz="1600" b="0" i="0" kern="1200">
                          <a:solidFill>
                            <a:schemeClr val="dk1"/>
                          </a:solidFill>
                          <a:latin typeface="Arial Narrow" pitchFamily="34" charset="0"/>
                          <a:ea typeface="+mn-ea"/>
                          <a:cs typeface="+mn-cs"/>
                        </a:rPr>
                        <a:t>perilaku yang dilakukan oleh mahasiswa setelah ia meniru perilaku yang dilakukan orang lain</a:t>
                      </a:r>
                      <a:endParaRPr lang="en-US" sz="1600">
                        <a:latin typeface="Arial Narrow" pitchFamily="34" charset="0"/>
                      </a:endParaRPr>
                    </a:p>
                  </a:txBody>
                  <a:tcPr/>
                </a:tc>
                <a:tc>
                  <a:txBody>
                    <a:bodyPr/>
                    <a:lstStyle/>
                    <a:p>
                      <a:r>
                        <a:rPr kumimoji="0" lang="en-US" sz="1600" b="0" i="0" kern="1200">
                          <a:solidFill>
                            <a:schemeClr val="dk1"/>
                          </a:solidFill>
                          <a:latin typeface="Arial Narrow" pitchFamily="34" charset="0"/>
                          <a:ea typeface="+mn-ea"/>
                          <a:cs typeface="+mn-cs"/>
                        </a:rPr>
                        <a:t>mengikuti, mengulangi, menggambarkan, menguapkan, menggabungkan, mengatur, menyesuaikan</a:t>
                      </a:r>
                      <a:endParaRPr lang="en-US" sz="1600">
                        <a:latin typeface="Arial Narrow" pitchFamily="34" charset="0"/>
                      </a:endParaRPr>
                    </a:p>
                  </a:txBody>
                  <a:tcPr/>
                </a:tc>
                <a:extLst>
                  <a:ext uri="{0D108BD9-81ED-4DB2-BD59-A6C34878D82A}">
                    <a16:rowId xmlns:a16="http://schemas.microsoft.com/office/drawing/2014/main" val="10001"/>
                  </a:ext>
                </a:extLst>
              </a:tr>
              <a:tr h="370840">
                <a:tc>
                  <a:txBody>
                    <a:bodyPr/>
                    <a:lstStyle/>
                    <a:p>
                      <a:r>
                        <a:rPr lang="en-US" sz="1600">
                          <a:latin typeface="Arial Narrow" pitchFamily="34" charset="0"/>
                        </a:rPr>
                        <a:t>P2-</a:t>
                      </a:r>
                      <a:r>
                        <a:rPr lang="en-US" sz="1600" b="1">
                          <a:latin typeface="Arial Narrow" pitchFamily="34" charset="0"/>
                        </a:rPr>
                        <a:t>Manipulasi</a:t>
                      </a:r>
                      <a:endParaRPr lang="en-US" sz="1600">
                        <a:latin typeface="Arial Narrow" pitchFamily="34" charset="0"/>
                      </a:endParaRPr>
                    </a:p>
                  </a:txBody>
                  <a:tcPr/>
                </a:tc>
                <a:tc>
                  <a:txBody>
                    <a:bodyPr/>
                    <a:lstStyle/>
                    <a:p>
                      <a:r>
                        <a:rPr kumimoji="0" lang="fi-FI" sz="1600" b="0" i="0" kern="1200">
                          <a:solidFill>
                            <a:schemeClr val="dk1"/>
                          </a:solidFill>
                          <a:latin typeface="Arial Narrow" pitchFamily="34" charset="0"/>
                          <a:ea typeface="+mn-ea"/>
                          <a:cs typeface="+mn-cs"/>
                        </a:rPr>
                        <a:t>perilaku yang dilakukan oleh mahasiswa tanpa bantuan visual namun </a:t>
                      </a:r>
                      <a:r>
                        <a:rPr kumimoji="0" lang="en-US" sz="1600" b="0" i="0" kern="1200">
                          <a:solidFill>
                            <a:schemeClr val="dk1"/>
                          </a:solidFill>
                          <a:latin typeface="Arial Narrow" pitchFamily="34" charset="0"/>
                          <a:ea typeface="+mn-ea"/>
                          <a:cs typeface="+mn-cs"/>
                        </a:rPr>
                        <a:t>diberi petunjuk berupa intruksi tertulis maupun intrusi verbal</a:t>
                      </a:r>
                      <a:endParaRPr lang="en-US" sz="1600">
                        <a:latin typeface="Arial Narrow" pitchFamily="34" charset="0"/>
                      </a:endParaRPr>
                    </a:p>
                  </a:txBody>
                  <a:tcPr/>
                </a:tc>
                <a:tc>
                  <a:txBody>
                    <a:bodyPr/>
                    <a:lstStyle/>
                    <a:p>
                      <a:r>
                        <a:rPr kumimoji="0" lang="en-US" sz="1600" b="0" i="0" kern="1200">
                          <a:solidFill>
                            <a:schemeClr val="dk1"/>
                          </a:solidFill>
                          <a:latin typeface="Arial Narrow" pitchFamily="34" charset="0"/>
                          <a:ea typeface="+mn-ea"/>
                          <a:cs typeface="+mn-cs"/>
                        </a:rPr>
                        <a:t>mendapatkan, membuat, memanipulasi, merancang</a:t>
                      </a:r>
                      <a:endParaRPr lang="en-US" sz="1600">
                        <a:latin typeface="Arial Narrow" pitchFamily="34" charset="0"/>
                      </a:endParaRPr>
                    </a:p>
                  </a:txBody>
                  <a:tcPr/>
                </a:tc>
                <a:extLst>
                  <a:ext uri="{0D108BD9-81ED-4DB2-BD59-A6C34878D82A}">
                    <a16:rowId xmlns:a16="http://schemas.microsoft.com/office/drawing/2014/main" val="10002"/>
                  </a:ext>
                </a:extLst>
              </a:tr>
              <a:tr h="370840">
                <a:tc>
                  <a:txBody>
                    <a:bodyPr/>
                    <a:lstStyle/>
                    <a:p>
                      <a:r>
                        <a:rPr lang="en-US" sz="1600">
                          <a:latin typeface="Arial Narrow" pitchFamily="34" charset="0"/>
                        </a:rPr>
                        <a:t>P3-</a:t>
                      </a:r>
                      <a:r>
                        <a:rPr lang="en-US" sz="1600" b="1">
                          <a:latin typeface="Arial Narrow" pitchFamily="34" charset="0"/>
                        </a:rPr>
                        <a:t>Presisi</a:t>
                      </a:r>
                      <a:endParaRPr lang="en-US" sz="1600">
                        <a:latin typeface="Arial Narrow" pitchFamily="34" charset="0"/>
                      </a:endParaRPr>
                    </a:p>
                  </a:txBody>
                  <a:tcPr/>
                </a:tc>
                <a:tc>
                  <a:txBody>
                    <a:bodyPr/>
                    <a:lstStyle/>
                    <a:p>
                      <a:r>
                        <a:rPr kumimoji="0" lang="en-US" sz="1600" b="0" i="0" kern="1200">
                          <a:solidFill>
                            <a:schemeClr val="dk1"/>
                          </a:solidFill>
                          <a:latin typeface="Arial Narrow" pitchFamily="34" charset="0"/>
                          <a:ea typeface="+mn-ea"/>
                          <a:cs typeface="+mn-cs"/>
                        </a:rPr>
                        <a:t>mahasiswa dapat melakukan suatu perilaku dengan baik tanpa contoh visual, instruksi tertulis maupun instruksi verbal</a:t>
                      </a:r>
                      <a:endParaRPr lang="en-US" sz="1600">
                        <a:latin typeface="Arial Narrow" pitchFamily="34" charset="0"/>
                      </a:endParaRPr>
                    </a:p>
                  </a:txBody>
                  <a:tcPr/>
                </a:tc>
                <a:tc>
                  <a:txBody>
                    <a:bodyPr/>
                    <a:lstStyle/>
                    <a:p>
                      <a:r>
                        <a:rPr kumimoji="0" lang="en-US" sz="1600" b="0" i="0" kern="1200">
                          <a:solidFill>
                            <a:schemeClr val="dk1"/>
                          </a:solidFill>
                          <a:latin typeface="Arial Narrow" pitchFamily="34" charset="0"/>
                          <a:ea typeface="+mn-ea"/>
                          <a:cs typeface="+mn-cs"/>
                        </a:rPr>
                        <a:t>dengan tepat, dengan lancar tanpa kesalahan</a:t>
                      </a:r>
                      <a:endParaRPr lang="en-US" sz="1600">
                        <a:latin typeface="Arial Narrow" pitchFamily="34" charset="0"/>
                      </a:endParaRPr>
                    </a:p>
                  </a:txBody>
                  <a:tcPr/>
                </a:tc>
                <a:extLst>
                  <a:ext uri="{0D108BD9-81ED-4DB2-BD59-A6C34878D82A}">
                    <a16:rowId xmlns:a16="http://schemas.microsoft.com/office/drawing/2014/main" val="10003"/>
                  </a:ext>
                </a:extLst>
              </a:tr>
              <a:tr h="370840">
                <a:tc>
                  <a:txBody>
                    <a:bodyPr/>
                    <a:lstStyle/>
                    <a:p>
                      <a:r>
                        <a:rPr lang="en-US" sz="1600">
                          <a:latin typeface="Arial Narrow" pitchFamily="34" charset="0"/>
                        </a:rPr>
                        <a:t>P4-</a:t>
                      </a:r>
                      <a:r>
                        <a:rPr lang="en-US" sz="1600" b="1">
                          <a:latin typeface="Arial Narrow" pitchFamily="34" charset="0"/>
                        </a:rPr>
                        <a:t>Artikulasi</a:t>
                      </a:r>
                      <a:endParaRPr lang="en-US" sz="1600">
                        <a:latin typeface="Arial Narrow" pitchFamily="34" charset="0"/>
                      </a:endParaRPr>
                    </a:p>
                  </a:txBody>
                  <a:tcPr/>
                </a:tc>
                <a:tc>
                  <a:txBody>
                    <a:bodyPr/>
                    <a:lstStyle/>
                    <a:p>
                      <a:r>
                        <a:rPr kumimoji="0" lang="en-US" sz="1600" b="0" i="0" kern="1200">
                          <a:solidFill>
                            <a:schemeClr val="dk1"/>
                          </a:solidFill>
                          <a:latin typeface="Arial Narrow" pitchFamily="34" charset="0"/>
                          <a:ea typeface="+mn-ea"/>
                          <a:cs typeface="+mn-cs"/>
                        </a:rPr>
                        <a:t>perilaku mahasiswa yang menunjukkan serangkaian gerakan dengan akurat , urutan yang benar dan tepat</a:t>
                      </a:r>
                      <a:endParaRPr lang="en-US" sz="1600">
                        <a:latin typeface="Arial Narrow" pitchFamily="34" charset="0"/>
                      </a:endParaRPr>
                    </a:p>
                  </a:txBody>
                  <a:tcPr/>
                </a:tc>
                <a:tc>
                  <a:txBody>
                    <a:bodyPr/>
                    <a:lstStyle/>
                    <a:p>
                      <a:r>
                        <a:rPr kumimoji="0" lang="en-US" sz="1600" b="0" i="0" kern="1200">
                          <a:solidFill>
                            <a:schemeClr val="dk1"/>
                          </a:solidFill>
                          <a:latin typeface="Arial Narrow" pitchFamily="34" charset="0"/>
                          <a:ea typeface="+mn-ea"/>
                          <a:cs typeface="+mn-cs"/>
                        </a:rPr>
                        <a:t>selaras, terkoordinasi, stabil, lancar, mensketsa, menimbang, menjeniskan</a:t>
                      </a:r>
                      <a:endParaRPr lang="en-US" sz="1600">
                        <a:latin typeface="Arial Narrow" pitchFamily="34" charset="0"/>
                      </a:endParaRPr>
                    </a:p>
                  </a:txBody>
                  <a:tcPr/>
                </a:tc>
                <a:extLst>
                  <a:ext uri="{0D108BD9-81ED-4DB2-BD59-A6C34878D82A}">
                    <a16:rowId xmlns:a16="http://schemas.microsoft.com/office/drawing/2014/main" val="10004"/>
                  </a:ext>
                </a:extLst>
              </a:tr>
              <a:tr h="370840">
                <a:tc>
                  <a:txBody>
                    <a:bodyPr/>
                    <a:lstStyle/>
                    <a:p>
                      <a:r>
                        <a:rPr lang="en-US" sz="1600">
                          <a:latin typeface="Arial Narrow" pitchFamily="34" charset="0"/>
                        </a:rPr>
                        <a:t>P5-</a:t>
                      </a:r>
                      <a:r>
                        <a:rPr lang="en-US" sz="1600" b="1">
                          <a:latin typeface="Arial Narrow" pitchFamily="34" charset="0"/>
                        </a:rPr>
                        <a:t>Naturalisasi</a:t>
                      </a:r>
                      <a:endParaRPr lang="en-US" sz="1600">
                        <a:latin typeface="Arial Narrow" pitchFamily="34" charset="0"/>
                      </a:endParaRPr>
                    </a:p>
                  </a:txBody>
                  <a:tcPr/>
                </a:tc>
                <a:tc>
                  <a:txBody>
                    <a:bodyPr/>
                    <a:lstStyle/>
                    <a:p>
                      <a:r>
                        <a:rPr kumimoji="0" lang="sv-SE" sz="1600" b="0" i="0" kern="1200">
                          <a:solidFill>
                            <a:schemeClr val="dk1"/>
                          </a:solidFill>
                          <a:latin typeface="Arial Narrow" pitchFamily="34" charset="0"/>
                          <a:ea typeface="+mn-ea"/>
                          <a:cs typeface="+mn-cs"/>
                        </a:rPr>
                        <a:t>perilaku atau gerakan tertentu yang dilakukan mahasiswa secara spontan dan otomatis</a:t>
                      </a:r>
                      <a:endParaRPr lang="en-US" sz="1600">
                        <a:latin typeface="Arial Narrow" pitchFamily="34" charset="0"/>
                      </a:endParaRPr>
                    </a:p>
                  </a:txBody>
                  <a:tcPr/>
                </a:tc>
                <a:tc>
                  <a:txBody>
                    <a:bodyPr/>
                    <a:lstStyle/>
                    <a:p>
                      <a:r>
                        <a:rPr kumimoji="0" lang="sv-SE" sz="1600" b="0" i="0" kern="1200">
                          <a:solidFill>
                            <a:schemeClr val="dk1"/>
                          </a:solidFill>
                          <a:latin typeface="Arial Narrow" pitchFamily="34" charset="0"/>
                          <a:ea typeface="+mn-ea"/>
                          <a:cs typeface="+mn-cs"/>
                        </a:rPr>
                        <a:t>dengan otomatis, dengan sempurna, dengan benar, memutar, memindah, menarik, mendorong</a:t>
                      </a:r>
                      <a:endParaRPr lang="en-US" sz="1600">
                        <a:latin typeface="Arial Narrow" pitchFamily="34" charset="0"/>
                      </a:endParaRPr>
                    </a:p>
                  </a:txBody>
                  <a:tcPr/>
                </a:tc>
                <a:extLst>
                  <a:ext uri="{0D108BD9-81ED-4DB2-BD59-A6C34878D82A}">
                    <a16:rowId xmlns:a16="http://schemas.microsoft.com/office/drawing/2014/main" val="10005"/>
                  </a:ext>
                </a:extLst>
              </a:tr>
            </a:tbl>
          </a:graphicData>
        </a:graphic>
      </p:graphicFrame>
      <p:sp>
        <p:nvSpPr>
          <p:cNvPr id="3" name="Title 2"/>
          <p:cNvSpPr>
            <a:spLocks noGrp="1"/>
          </p:cNvSpPr>
          <p:nvPr>
            <p:ph type="title"/>
          </p:nvPr>
        </p:nvSpPr>
        <p:spPr/>
        <p:txBody>
          <a:bodyPr>
            <a:normAutofit/>
          </a:bodyPr>
          <a:lstStyle/>
          <a:p>
            <a:r>
              <a:rPr lang="en-US"/>
              <a:t>Ranah </a:t>
            </a:r>
            <a:r>
              <a:rPr lang="en-US">
                <a:solidFill>
                  <a:srgbClr val="C00000"/>
                </a:solidFill>
              </a:rPr>
              <a:t>Psikomotor</a:t>
            </a:r>
            <a:br>
              <a:rPr lang="en-US"/>
            </a:br>
            <a:r>
              <a:rPr lang="de-DE" sz="2400" i="1"/>
              <a:t>(Harrow D., 1972)</a:t>
            </a:r>
            <a:endParaRPr lang="en-US"/>
          </a:p>
        </p:txBody>
      </p:sp>
      <p:sp>
        <p:nvSpPr>
          <p:cNvPr id="5" name="TextBox 4"/>
          <p:cNvSpPr txBox="1"/>
          <p:nvPr/>
        </p:nvSpPr>
        <p:spPr>
          <a:xfrm>
            <a:off x="2392871" y="6386731"/>
            <a:ext cx="7406258" cy="369332"/>
          </a:xfrm>
          <a:prstGeom prst="rect">
            <a:avLst/>
          </a:prstGeom>
          <a:noFill/>
        </p:spPr>
        <p:txBody>
          <a:bodyPr wrap="none" rtlCol="0">
            <a:spAutoFit/>
          </a:bodyPr>
          <a:lstStyle/>
          <a:p>
            <a:r>
              <a:rPr lang="en-US" i="1">
                <a:solidFill>
                  <a:srgbClr val="FFFF00"/>
                </a:solidFill>
                <a:latin typeface="Arial Narrow" pitchFamily="34" charset="0"/>
              </a:rPr>
              <a:t>Sumber: </a:t>
            </a:r>
            <a:r>
              <a:rPr lang="en-US" i="1">
                <a:solidFill>
                  <a:srgbClr val="FFFF00"/>
                </a:solidFill>
                <a:latin typeface="Arial Narrow" pitchFamily="34" charset="0"/>
                <a:hlinkClick r:id="rId2">
                  <a:extLst>
                    <a:ext uri="{A12FA001-AC4F-418D-AE19-62706E023703}">
                      <ahyp:hlinkClr xmlns:ahyp="http://schemas.microsoft.com/office/drawing/2018/hyperlinkcolor" val="tx"/>
                    </a:ext>
                  </a:extLst>
                </a:hlinkClick>
              </a:rPr>
              <a:t>https://belajartaksonomiharrow.blogspot.com/2018/12/taksonomi-harrow.html</a:t>
            </a:r>
            <a:endParaRPr lang="en-US" i="1">
              <a:solidFill>
                <a:srgbClr val="FFFF00"/>
              </a:solidFill>
              <a:latin typeface="Arial Narrow"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8121277"/>
              </p:ext>
            </p:extLst>
          </p:nvPr>
        </p:nvGraphicFramePr>
        <p:xfrm>
          <a:off x="682387" y="1699512"/>
          <a:ext cx="10809027" cy="4693920"/>
        </p:xfrm>
        <a:graphic>
          <a:graphicData uri="http://schemas.openxmlformats.org/drawingml/2006/table">
            <a:tbl>
              <a:tblPr firstRow="1" bandRow="1">
                <a:tableStyleId>{5C22544A-7EE6-4342-B048-85BDC9FD1C3A}</a:tableStyleId>
              </a:tblPr>
              <a:tblGrid>
                <a:gridCol w="2502089">
                  <a:extLst>
                    <a:ext uri="{9D8B030D-6E8A-4147-A177-3AD203B41FA5}">
                      <a16:colId xmlns:a16="http://schemas.microsoft.com/office/drawing/2014/main" val="20000"/>
                    </a:ext>
                  </a:extLst>
                </a:gridCol>
                <a:gridCol w="4703929">
                  <a:extLst>
                    <a:ext uri="{9D8B030D-6E8A-4147-A177-3AD203B41FA5}">
                      <a16:colId xmlns:a16="http://schemas.microsoft.com/office/drawing/2014/main" val="20001"/>
                    </a:ext>
                  </a:extLst>
                </a:gridCol>
                <a:gridCol w="3603009">
                  <a:extLst>
                    <a:ext uri="{9D8B030D-6E8A-4147-A177-3AD203B41FA5}">
                      <a16:colId xmlns:a16="http://schemas.microsoft.com/office/drawing/2014/main" val="20002"/>
                    </a:ext>
                  </a:extLst>
                </a:gridCol>
              </a:tblGrid>
              <a:tr h="370840">
                <a:tc>
                  <a:txBody>
                    <a:bodyPr/>
                    <a:lstStyle/>
                    <a:p>
                      <a:r>
                        <a:rPr lang="en-US" sz="2000">
                          <a:latin typeface="Arial Narrow" pitchFamily="34" charset="0"/>
                        </a:rPr>
                        <a:t>Level</a:t>
                      </a:r>
                    </a:p>
                  </a:txBody>
                  <a:tcPr/>
                </a:tc>
                <a:tc>
                  <a:txBody>
                    <a:bodyPr/>
                    <a:lstStyle/>
                    <a:p>
                      <a:r>
                        <a:rPr lang="en-US" sz="2000">
                          <a:latin typeface="Arial Narrow" pitchFamily="34" charset="0"/>
                        </a:rPr>
                        <a:t>Deskripsi</a:t>
                      </a:r>
                    </a:p>
                  </a:txBody>
                  <a:tcPr/>
                </a:tc>
                <a:tc>
                  <a:txBody>
                    <a:bodyPr/>
                    <a:lstStyle/>
                    <a:p>
                      <a:r>
                        <a:rPr lang="en-US" sz="2000">
                          <a:latin typeface="Arial Narrow" pitchFamily="34" charset="0"/>
                        </a:rPr>
                        <a:t>Kata Kerja</a:t>
                      </a:r>
                    </a:p>
                  </a:txBody>
                  <a:tcPr/>
                </a:tc>
                <a:extLst>
                  <a:ext uri="{0D108BD9-81ED-4DB2-BD59-A6C34878D82A}">
                    <a16:rowId xmlns:a16="http://schemas.microsoft.com/office/drawing/2014/main" val="10000"/>
                  </a:ext>
                </a:extLst>
              </a:tr>
              <a:tr h="370840">
                <a:tc>
                  <a:txBody>
                    <a:bodyPr/>
                    <a:lstStyle/>
                    <a:p>
                      <a:r>
                        <a:rPr lang="en-US" sz="1400">
                          <a:latin typeface="Arial Narrow" pitchFamily="34" charset="0"/>
                        </a:rPr>
                        <a:t>A1-</a:t>
                      </a:r>
                      <a:r>
                        <a:rPr lang="en-US" sz="1400" b="1">
                          <a:latin typeface="Arial Narrow" pitchFamily="34" charset="0"/>
                        </a:rPr>
                        <a:t>Penerimaan</a:t>
                      </a:r>
                    </a:p>
                  </a:txBody>
                  <a:tcPr/>
                </a:tc>
                <a:tc>
                  <a:txBody>
                    <a:bodyPr/>
                    <a:lstStyle/>
                    <a:p>
                      <a:r>
                        <a:rPr lang="en-US" sz="1400">
                          <a:latin typeface="Arial Narrow" pitchFamily="34" charset="0"/>
                        </a:rPr>
                        <a:t>penerimaan masalah, situasi, gejala, nilai dan keyakinan secara pasif</a:t>
                      </a:r>
                    </a:p>
                  </a:txBody>
                  <a:tcPr/>
                </a:tc>
                <a:tc>
                  <a:txBody>
                    <a:bodyPr/>
                    <a:lstStyle/>
                    <a:p>
                      <a:r>
                        <a:rPr lang="en-US" sz="1400">
                          <a:latin typeface="Arial Narrow" pitchFamily="34" charset="0"/>
                        </a:rPr>
                        <a:t>memilih, mempertanyakan, mengikuti, memberi, menganut, mematuhi, dan meminati</a:t>
                      </a:r>
                    </a:p>
                  </a:txBody>
                  <a:tcPr/>
                </a:tc>
                <a:extLst>
                  <a:ext uri="{0D108BD9-81ED-4DB2-BD59-A6C34878D82A}">
                    <a16:rowId xmlns:a16="http://schemas.microsoft.com/office/drawing/2014/main" val="10001"/>
                  </a:ext>
                </a:extLst>
              </a:tr>
              <a:tr h="370840">
                <a:tc>
                  <a:txBody>
                    <a:bodyPr/>
                    <a:lstStyle/>
                    <a:p>
                      <a:r>
                        <a:rPr lang="en-US" sz="1400">
                          <a:latin typeface="Arial Narrow" pitchFamily="34" charset="0"/>
                        </a:rPr>
                        <a:t>A2-</a:t>
                      </a:r>
                      <a:r>
                        <a:rPr lang="en-US" sz="1400" b="1">
                          <a:latin typeface="Arial Narrow" pitchFamily="34" charset="0"/>
                        </a:rPr>
                        <a:t>Merespon</a:t>
                      </a:r>
                      <a:endParaRPr lang="en-US" sz="1400">
                        <a:latin typeface="Arial Narrow" pitchFamily="34" charset="0"/>
                      </a:endParaRPr>
                    </a:p>
                  </a:txBody>
                  <a:tcPr/>
                </a:tc>
                <a:tc>
                  <a:txBody>
                    <a:bodyPr/>
                    <a:lstStyle/>
                    <a:p>
                      <a:r>
                        <a:rPr lang="en-US" sz="1400">
                          <a:latin typeface="Arial Narrow" pitchFamily="34" charset="0"/>
                        </a:rPr>
                        <a:t>jawaban dan kesenangan menanggapi atau merealisasikan sesuatu yang sesuai dengan nilai-nilai yang dianut masyarakat</a:t>
                      </a:r>
                    </a:p>
                  </a:txBody>
                  <a:tcPr/>
                </a:tc>
                <a:tc>
                  <a:txBody>
                    <a:bodyPr/>
                    <a:lstStyle/>
                    <a:p>
                      <a:r>
                        <a:rPr lang="en-US" sz="1400">
                          <a:latin typeface="Arial Narrow" pitchFamily="34" charset="0"/>
                        </a:rPr>
                        <a:t>menjawab, membantu, mengajukan, mengompromi, menyenangi, menyambut, mendukung, menyetujui, menampilkan, melaporkan, memilih, mengatakan, memilah, dan menolak</a:t>
                      </a:r>
                    </a:p>
                  </a:txBody>
                  <a:tcPr/>
                </a:tc>
                <a:extLst>
                  <a:ext uri="{0D108BD9-81ED-4DB2-BD59-A6C34878D82A}">
                    <a16:rowId xmlns:a16="http://schemas.microsoft.com/office/drawing/2014/main" val="10002"/>
                  </a:ext>
                </a:extLst>
              </a:tr>
              <a:tr h="370840">
                <a:tc>
                  <a:txBody>
                    <a:bodyPr/>
                    <a:lstStyle/>
                    <a:p>
                      <a:r>
                        <a:rPr lang="en-US" sz="1400">
                          <a:latin typeface="Arial Narrow" pitchFamily="34" charset="0"/>
                        </a:rPr>
                        <a:t>A3-</a:t>
                      </a:r>
                      <a:r>
                        <a:rPr lang="en-US" sz="1400" b="1">
                          <a:latin typeface="Arial Narrow" pitchFamily="34" charset="0"/>
                        </a:rPr>
                        <a:t>Penilaian</a:t>
                      </a:r>
                      <a:endParaRPr lang="en-US" sz="1400">
                        <a:latin typeface="Arial Narrow" pitchFamily="34" charset="0"/>
                      </a:endParaRPr>
                    </a:p>
                  </a:txBody>
                  <a:tcPr/>
                </a:tc>
                <a:tc>
                  <a:txBody>
                    <a:bodyPr/>
                    <a:lstStyle/>
                    <a:p>
                      <a:r>
                        <a:rPr lang="en-US" sz="1400">
                          <a:latin typeface="Arial Narrow" pitchFamily="34" charset="0"/>
                        </a:rPr>
                        <a:t>memberikan nilai, penghargaan dan kepercayaan terhadap suatu gejala atau stimulus tertentu</a:t>
                      </a:r>
                    </a:p>
                  </a:txBody>
                  <a:tcPr/>
                </a:tc>
                <a:tc>
                  <a:txBody>
                    <a:bodyPr/>
                    <a:lstStyle/>
                    <a:p>
                      <a:r>
                        <a:rPr lang="en-US" sz="1400">
                          <a:latin typeface="Arial Narrow" pitchFamily="34" charset="0"/>
                        </a:rPr>
                        <a:t>mengasumsikan, meyakini, melengkapi, meyakinkan, memperjelas, memprakarsai, mengundang, menggabungkan, mengusulkan, menekankan, dan menyumbang</a:t>
                      </a:r>
                    </a:p>
                  </a:txBody>
                  <a:tcPr/>
                </a:tc>
                <a:extLst>
                  <a:ext uri="{0D108BD9-81ED-4DB2-BD59-A6C34878D82A}">
                    <a16:rowId xmlns:a16="http://schemas.microsoft.com/office/drawing/2014/main" val="10003"/>
                  </a:ext>
                </a:extLst>
              </a:tr>
              <a:tr h="370840">
                <a:tc>
                  <a:txBody>
                    <a:bodyPr/>
                    <a:lstStyle/>
                    <a:p>
                      <a:r>
                        <a:rPr lang="en-US" sz="1400">
                          <a:latin typeface="Arial Narrow" pitchFamily="34" charset="0"/>
                        </a:rPr>
                        <a:t>A4-</a:t>
                      </a:r>
                      <a:r>
                        <a:rPr lang="en-US" sz="1400" b="1">
                          <a:latin typeface="Arial Narrow" pitchFamily="34" charset="0"/>
                        </a:rPr>
                        <a:t>Mengelola</a:t>
                      </a:r>
                      <a:endParaRPr lang="en-US" sz="1400">
                        <a:latin typeface="Arial Narrow" pitchFamily="34" charset="0"/>
                      </a:endParaRPr>
                    </a:p>
                  </a:txBody>
                  <a:tcPr/>
                </a:tc>
                <a:tc>
                  <a:txBody>
                    <a:bodyPr/>
                    <a:lstStyle/>
                    <a:p>
                      <a:r>
                        <a:rPr lang="en-US" sz="1400">
                          <a:latin typeface="Arial Narrow" pitchFamily="34" charset="0"/>
                        </a:rPr>
                        <a:t>konseptualisasi nilai-nilai menjadi sistem nilai, serta pemantapan dan prioritas nilai yang telah dimiliki</a:t>
                      </a:r>
                    </a:p>
                  </a:txBody>
                  <a:tcPr/>
                </a:tc>
                <a:tc>
                  <a:txBody>
                    <a:bodyPr/>
                    <a:lstStyle/>
                    <a:p>
                      <a:r>
                        <a:rPr lang="en-US" sz="1400">
                          <a:latin typeface="Arial Narrow" pitchFamily="34" charset="0"/>
                        </a:rPr>
                        <a:t>menganut, mengubah, menata, mengklasifikasikan, mengombinasi, mempertahankan, membangun, membentuk pendapat, memadukan, mengelola, menegosiasikan, dan merembuk</a:t>
                      </a:r>
                    </a:p>
                  </a:txBody>
                  <a:tcPr/>
                </a:tc>
                <a:extLst>
                  <a:ext uri="{0D108BD9-81ED-4DB2-BD59-A6C34878D82A}">
                    <a16:rowId xmlns:a16="http://schemas.microsoft.com/office/drawing/2014/main" val="10004"/>
                  </a:ext>
                </a:extLst>
              </a:tr>
              <a:tr h="370840">
                <a:tc>
                  <a:txBody>
                    <a:bodyPr/>
                    <a:lstStyle/>
                    <a:p>
                      <a:r>
                        <a:rPr lang="en-US" sz="1400">
                          <a:latin typeface="Arial Narrow" pitchFamily="34" charset="0"/>
                        </a:rPr>
                        <a:t>A5-</a:t>
                      </a:r>
                      <a:r>
                        <a:rPr lang="en-US" sz="1400" b="1">
                          <a:latin typeface="Arial Narrow" pitchFamily="34" charset="0"/>
                        </a:rPr>
                        <a:t>Karakterisasi</a:t>
                      </a:r>
                      <a:endParaRPr lang="en-US" sz="1400">
                        <a:latin typeface="Arial Narrow" pitchFamily="34" charset="0"/>
                      </a:endParaRPr>
                    </a:p>
                  </a:txBody>
                  <a:tcPr/>
                </a:tc>
                <a:tc>
                  <a:txBody>
                    <a:bodyPr/>
                    <a:lstStyle/>
                    <a:p>
                      <a:r>
                        <a:rPr lang="en-US" sz="1400">
                          <a:latin typeface="Arial Narrow" pitchFamily="34" charset="0"/>
                        </a:rPr>
                        <a:t>keterpaduan semua sistem nilai yang telah dimiliki seseorang yang mempengaruhi pola kepribadian dan tingkah lakunya</a:t>
                      </a:r>
                    </a:p>
                  </a:txBody>
                  <a:tcPr/>
                </a:tc>
                <a:tc>
                  <a:txBody>
                    <a:bodyPr/>
                    <a:lstStyle/>
                    <a:p>
                      <a:r>
                        <a:rPr lang="en-US" sz="1400">
                          <a:latin typeface="Arial Narrow" pitchFamily="34" charset="0"/>
                        </a:rPr>
                        <a:t>mengubah perilaku, berakhlak mulia, mempengaruhi, mendengarkan, mengkualifikasi, melayani, menunjukkan, membuktikan dan memecahkan</a:t>
                      </a:r>
                    </a:p>
                  </a:txBody>
                  <a:tcPr/>
                </a:tc>
                <a:extLst>
                  <a:ext uri="{0D108BD9-81ED-4DB2-BD59-A6C34878D82A}">
                    <a16:rowId xmlns:a16="http://schemas.microsoft.com/office/drawing/2014/main" val="10005"/>
                  </a:ext>
                </a:extLst>
              </a:tr>
            </a:tbl>
          </a:graphicData>
        </a:graphic>
      </p:graphicFrame>
      <p:sp>
        <p:nvSpPr>
          <p:cNvPr id="3" name="Title 2"/>
          <p:cNvSpPr>
            <a:spLocks noGrp="1"/>
          </p:cNvSpPr>
          <p:nvPr>
            <p:ph type="title"/>
          </p:nvPr>
        </p:nvSpPr>
        <p:spPr/>
        <p:txBody>
          <a:bodyPr>
            <a:normAutofit/>
          </a:bodyPr>
          <a:lstStyle/>
          <a:p>
            <a:r>
              <a:rPr lang="en-US"/>
              <a:t>Ranah </a:t>
            </a:r>
            <a:r>
              <a:rPr lang="en-US">
                <a:solidFill>
                  <a:srgbClr val="C00000"/>
                </a:solidFill>
              </a:rPr>
              <a:t>Afektif</a:t>
            </a:r>
            <a:br>
              <a:rPr lang="en-US"/>
            </a:br>
            <a:r>
              <a:rPr lang="de-DE" sz="2400" i="1"/>
              <a:t>(Krathwol D. &amp; Bloom B., 1964)</a:t>
            </a:r>
            <a:endParaRPr lang="en-US"/>
          </a:p>
        </p:txBody>
      </p:sp>
      <p:sp>
        <p:nvSpPr>
          <p:cNvPr id="5" name="TextBox 4"/>
          <p:cNvSpPr txBox="1"/>
          <p:nvPr/>
        </p:nvSpPr>
        <p:spPr>
          <a:xfrm>
            <a:off x="2664699" y="6386731"/>
            <a:ext cx="6923562" cy="369332"/>
          </a:xfrm>
          <a:prstGeom prst="rect">
            <a:avLst/>
          </a:prstGeom>
          <a:noFill/>
        </p:spPr>
        <p:txBody>
          <a:bodyPr wrap="none" rtlCol="0">
            <a:spAutoFit/>
          </a:bodyPr>
          <a:lstStyle/>
          <a:p>
            <a:r>
              <a:rPr lang="en-US" i="1">
                <a:solidFill>
                  <a:srgbClr val="FFFF00"/>
                </a:solidFill>
                <a:latin typeface="Arial Narrow" pitchFamily="34" charset="0"/>
              </a:rPr>
              <a:t>Sumber: </a:t>
            </a:r>
            <a:r>
              <a:rPr lang="en-US" i="1">
                <a:solidFill>
                  <a:srgbClr val="FFFF00"/>
                </a:solidFill>
                <a:latin typeface="Arial Narrow" pitchFamily="34" charset="0"/>
                <a:hlinkClick r:id="rId2">
                  <a:extLst>
                    <a:ext uri="{A12FA001-AC4F-418D-AE19-62706E023703}">
                      <ahyp:hlinkClr xmlns:ahyp="http://schemas.microsoft.com/office/drawing/2018/hyperlinkcolor" val="tx"/>
                    </a:ext>
                  </a:extLst>
                </a:hlinkClick>
              </a:rPr>
              <a:t>http://p3ai.polsri.ac.id/admin/assets/files/7325Taksonomi%20Bloom.pdf</a:t>
            </a:r>
            <a:endParaRPr lang="en-US" i="1">
              <a:solidFill>
                <a:srgbClr val="FFFF00"/>
              </a:solidFill>
              <a:latin typeface="Arial Narrow"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54418B-AF25-1D0D-1CFB-7E0C3AD09AF7}"/>
              </a:ext>
            </a:extLst>
          </p:cNvPr>
          <p:cNvSpPr/>
          <p:nvPr/>
        </p:nvSpPr>
        <p:spPr>
          <a:xfrm>
            <a:off x="0" y="0"/>
            <a:ext cx="12192000" cy="6400800"/>
          </a:xfrm>
          <a:prstGeom prst="rect">
            <a:avLst/>
          </a:prstGeom>
          <a:blipFill dpi="0" rotWithShape="1">
            <a:blip r:embed="rId2" cstate="print">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6674D2-FD0C-F621-3D6F-CF9621B7D8EC}"/>
              </a:ext>
            </a:extLst>
          </p:cNvPr>
          <p:cNvSpPr>
            <a:spLocks noGrp="1"/>
          </p:cNvSpPr>
          <p:nvPr>
            <p:ph type="title"/>
          </p:nvPr>
        </p:nvSpPr>
        <p:spPr/>
        <p:txBody>
          <a:bodyPr>
            <a:normAutofit/>
          </a:bodyPr>
          <a:lstStyle/>
          <a:p>
            <a:r>
              <a:rPr lang="en-US" sz="6000">
                <a:solidFill>
                  <a:srgbClr val="00B050"/>
                </a:solidFill>
              </a:rPr>
              <a:t>Kurikulum</a:t>
            </a:r>
            <a:r>
              <a:rPr lang="en-US" sz="6000"/>
              <a:t> dan Fungsinya</a:t>
            </a:r>
            <a:endParaRPr lang="en-ID" sz="6000"/>
          </a:p>
        </p:txBody>
      </p:sp>
    </p:spTree>
    <p:extLst>
      <p:ext uri="{BB962C8B-B14F-4D97-AF65-F5344CB8AC3E}">
        <p14:creationId xmlns:p14="http://schemas.microsoft.com/office/powerpoint/2010/main" val="2832209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873249425"/>
              </p:ext>
            </p:extLst>
          </p:nvPr>
        </p:nvGraphicFramePr>
        <p:xfrm>
          <a:off x="1078173" y="327546"/>
          <a:ext cx="10044751" cy="40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ular Callout 3"/>
          <p:cNvSpPr/>
          <p:nvPr/>
        </p:nvSpPr>
        <p:spPr>
          <a:xfrm>
            <a:off x="3794078" y="4567449"/>
            <a:ext cx="7206018" cy="1669577"/>
          </a:xfrm>
          <a:prstGeom prst="wedgeRoundRectCallout">
            <a:avLst>
              <a:gd name="adj1" fmla="val 205"/>
              <a:gd name="adj2" fmla="val -10297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a:latin typeface="Bookman Old Style" panose="02050604050505020204" pitchFamily="18" charset="0"/>
              </a:rPr>
              <a:t>Berkembangnya potensi peserta didik agar menjadi manusia yang beriman dan bertakwa kepada Tuhan YME, berakhlak mulia, sehat, berilmu, kreatif, mandiri, dan menjadi warga negara yang demokratis serta bertanggung jawab (UU No.20/2003)</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algn="ctr">
              <a:buNone/>
            </a:pPr>
            <a:r>
              <a:rPr lang="en-US" sz="3500"/>
              <a:t>Kurikulum Pendidikan Tinggi </a:t>
            </a:r>
            <a:r>
              <a:rPr lang="en-US" sz="3500" b="1">
                <a:solidFill>
                  <a:schemeClr val="accent4"/>
                </a:solidFill>
              </a:rPr>
              <a:t>dikembangkan oleh setiap Perguruan Tinggi dengan mengacu pada Standar Nasional Pendidikan Tinggi untuk setiap Program Studi </a:t>
            </a:r>
            <a:r>
              <a:rPr lang="en-US" sz="3500"/>
              <a:t>yang </a:t>
            </a:r>
            <a:r>
              <a:rPr lang="en-US" sz="3500">
                <a:solidFill>
                  <a:srgbClr val="C00000"/>
                </a:solidFill>
              </a:rPr>
              <a:t>mencakup pengembangan kecerdasan intelektual, ahlak mulia, dan keterampilan</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995653360"/>
              </p:ext>
            </p:extLst>
          </p:nvPr>
        </p:nvGraphicFramePr>
        <p:xfrm>
          <a:off x="1066799" y="423081"/>
          <a:ext cx="1006977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618315" y="5547815"/>
            <a:ext cx="7532831" cy="707886"/>
          </a:xfrm>
          <a:prstGeom prst="rect">
            <a:avLst/>
          </a:prstGeom>
          <a:solidFill>
            <a:schemeClr val="accent4"/>
          </a:solidFill>
        </p:spPr>
        <p:txBody>
          <a:bodyPr wrap="none" rtlCol="0">
            <a:spAutoFit/>
          </a:bodyPr>
          <a:lstStyle/>
          <a:p>
            <a:r>
              <a:rPr lang="en-US" sz="2000">
                <a:solidFill>
                  <a:srgbClr val="FFFF00"/>
                </a:solidFill>
                <a:latin typeface="Bookman Old Style" panose="02050604050505020204" pitchFamily="18" charset="0"/>
              </a:rPr>
              <a:t>Kurikulum tidak hanya sekedar sebaran mata kuliah dan </a:t>
            </a:r>
          </a:p>
          <a:p>
            <a:r>
              <a:rPr lang="en-US" sz="2000">
                <a:solidFill>
                  <a:srgbClr val="FFFF00"/>
                </a:solidFill>
                <a:latin typeface="Bookman Old Style" panose="02050604050505020204" pitchFamily="18" charset="0"/>
              </a:rPr>
              <a:t>bobot sks setiap semester</a:t>
            </a:r>
          </a:p>
        </p:txBody>
      </p:sp>
      <p:sp>
        <p:nvSpPr>
          <p:cNvPr id="5" name="Down Arrow 4"/>
          <p:cNvSpPr/>
          <p:nvPr/>
        </p:nvSpPr>
        <p:spPr>
          <a:xfrm>
            <a:off x="5827594" y="4837095"/>
            <a:ext cx="914400" cy="58106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7" cstate="print"/>
          <a:srcRect l="69210" t="54526" r="22263" b="33022"/>
          <a:stretch>
            <a:fillRect/>
          </a:stretch>
        </p:blipFill>
        <p:spPr bwMode="auto">
          <a:xfrm>
            <a:off x="9029060" y="4701749"/>
            <a:ext cx="2626202" cy="2156251"/>
          </a:xfrm>
          <a:prstGeom prst="rect">
            <a:avLst/>
          </a:prstGeom>
          <a:noFill/>
          <a:ln w="9525">
            <a:noFill/>
            <a:miter lim="800000"/>
            <a:headEnd/>
            <a:tailEnd/>
          </a:ln>
          <a:effectLst/>
        </p:spPr>
      </p:pic>
      <p:graphicFrame>
        <p:nvGraphicFramePr>
          <p:cNvPr id="6" name="Diagram 5"/>
          <p:cNvGraphicFramePr/>
          <p:nvPr>
            <p:extLst>
              <p:ext uri="{D42A27DB-BD31-4B8C-83A1-F6EECF244321}">
                <p14:modId xmlns:p14="http://schemas.microsoft.com/office/powerpoint/2010/main" val="479192546"/>
              </p:ext>
            </p:extLst>
          </p:nvPr>
        </p:nvGraphicFramePr>
        <p:xfrm>
          <a:off x="8810771" y="1012108"/>
          <a:ext cx="3062781" cy="299237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8" name="Straight Arrow Connector 7"/>
          <p:cNvCxnSpPr>
            <a:cxnSpLocks/>
          </p:cNvCxnSpPr>
          <p:nvPr/>
        </p:nvCxnSpPr>
        <p:spPr>
          <a:xfrm>
            <a:off x="5827594" y="2606722"/>
            <a:ext cx="2983177" cy="10235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114899222"/>
              </p:ext>
            </p:extLst>
          </p:nvPr>
        </p:nvGraphicFramePr>
        <p:xfrm>
          <a:off x="625522" y="342900"/>
          <a:ext cx="43434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7"/>
          <p:cNvSpPr>
            <a:spLocks noGrp="1"/>
          </p:cNvSpPr>
          <p:nvPr>
            <p:ph idx="1"/>
          </p:nvPr>
        </p:nvSpPr>
        <p:spPr>
          <a:xfrm>
            <a:off x="5569423" y="2074460"/>
            <a:ext cx="4756245" cy="3582537"/>
          </a:xfrm>
        </p:spPr>
        <p:txBody>
          <a:bodyPr>
            <a:normAutofit/>
          </a:bodyPr>
          <a:lstStyle/>
          <a:p>
            <a:pPr>
              <a:buNone/>
            </a:pPr>
            <a:r>
              <a:rPr lang="en-US" sz="2800">
                <a:latin typeface="Bookman Old Style" panose="02050604050505020204" pitchFamily="18" charset="0"/>
              </a:rPr>
              <a:t>Dalam Buku Kurikulum perlu selalu ada </a:t>
            </a:r>
            <a:r>
              <a:rPr lang="en-US" sz="2800">
                <a:solidFill>
                  <a:srgbClr val="C00000"/>
                </a:solidFill>
                <a:latin typeface="Bookman Old Style" panose="02050604050505020204" pitchFamily="18" charset="0"/>
              </a:rPr>
              <a:t>benang merah </a:t>
            </a:r>
            <a:r>
              <a:rPr lang="en-US" sz="2800">
                <a:latin typeface="Bookman Old Style" panose="02050604050505020204" pitchFamily="18" charset="0"/>
              </a:rPr>
              <a:t>yang menunjukkan bahwa </a:t>
            </a:r>
            <a:r>
              <a:rPr lang="en-US" sz="2800">
                <a:solidFill>
                  <a:srgbClr val="C00000"/>
                </a:solidFill>
                <a:latin typeface="Bookman Old Style" panose="02050604050505020204" pitchFamily="18" charset="0"/>
              </a:rPr>
              <a:t>CPL Program Studi dapat dicapai melalui proses </a:t>
            </a:r>
            <a:r>
              <a:rPr lang="en-US" sz="2800" b="1">
                <a:solidFill>
                  <a:srgbClr val="C00000"/>
                </a:solidFill>
                <a:latin typeface="Bookman Old Style" panose="02050604050505020204" pitchFamily="18" charset="0"/>
              </a:rPr>
              <a:t>pembelajaran </a:t>
            </a:r>
            <a:r>
              <a:rPr lang="en-US" sz="2800">
                <a:latin typeface="Bookman Old Style" panose="02050604050505020204" pitchFamily="18" charset="0"/>
              </a:rPr>
              <a:t>selama masa pendidikan</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Uvers_LPM\02 KEGIATAN\SDM-201908 Orientasi Dosen 20191\5c6820095140471097a7f26c47d4a3f30f1480af68db3e2806abd8993a6606d0.jpg"/>
          <p:cNvPicPr>
            <a:picLocks noChangeAspect="1" noChangeArrowheads="1"/>
          </p:cNvPicPr>
          <p:nvPr/>
        </p:nvPicPr>
        <p:blipFill>
          <a:blip r:embed="rId2" cstate="print">
            <a:lum bright="20000" contrast="-40000"/>
          </a:blip>
          <a:srcRect/>
          <a:stretch>
            <a:fillRect/>
          </a:stretch>
        </p:blipFill>
        <p:spPr bwMode="auto">
          <a:xfrm>
            <a:off x="0" y="1323833"/>
            <a:ext cx="12192000" cy="5070143"/>
          </a:xfrm>
          <a:prstGeom prst="rect">
            <a:avLst/>
          </a:prstGeom>
          <a:noFill/>
        </p:spPr>
      </p:pic>
      <p:sp>
        <p:nvSpPr>
          <p:cNvPr id="3" name="Title 2"/>
          <p:cNvSpPr>
            <a:spLocks noGrp="1"/>
          </p:cNvSpPr>
          <p:nvPr>
            <p:ph type="title"/>
          </p:nvPr>
        </p:nvSpPr>
        <p:spPr/>
        <p:txBody>
          <a:bodyPr/>
          <a:lstStyle/>
          <a:p>
            <a:r>
              <a:rPr lang="en-US" i="1">
                <a:solidFill>
                  <a:srgbClr val="00B050"/>
                </a:solidFill>
              </a:rPr>
              <a:t>Pembelajaran</a:t>
            </a:r>
            <a:br>
              <a:rPr lang="en-US"/>
            </a:br>
            <a:endParaRPr lang="en-US"/>
          </a:p>
        </p:txBody>
      </p:sp>
      <p:sp>
        <p:nvSpPr>
          <p:cNvPr id="5" name="Rounded Rectangular Callout 4"/>
          <p:cNvSpPr/>
          <p:nvPr/>
        </p:nvSpPr>
        <p:spPr>
          <a:xfrm>
            <a:off x="3845257" y="1323833"/>
            <a:ext cx="7924800" cy="1600200"/>
          </a:xfrm>
          <a:prstGeom prst="wedgeRoundRectCallout">
            <a:avLst>
              <a:gd name="adj1" fmla="val -64293"/>
              <a:gd name="adj2" fmla="val -61977"/>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buNone/>
            </a:pPr>
            <a:r>
              <a:rPr lang="en-US" sz="2400">
                <a:solidFill>
                  <a:srgbClr val="FFFF00"/>
                </a:solidFill>
                <a:latin typeface="Bookman Old Style" panose="02050604050505020204" pitchFamily="18" charset="0"/>
              </a:rPr>
              <a:t>Pembelajaran adalah penyediaan sistem lingkungan yang mengakibatkan terjadinya proses belajar pada diri mahasiswa</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Program Files (x86)\Microsoft Office\MEDIA\CAGCAT10\j0299125.wmf">
            <a:extLst>
              <a:ext uri="{FF2B5EF4-FFF2-40B4-BE49-F238E27FC236}">
                <a16:creationId xmlns:a16="http://schemas.microsoft.com/office/drawing/2014/main" id="{C5891BCC-7EFE-4F66-0F07-BD4F2C184940}"/>
              </a:ext>
            </a:extLst>
          </p:cNvPr>
          <p:cNvPicPr>
            <a:picLocks noChangeAspect="1" noChangeArrowheads="1"/>
          </p:cNvPicPr>
          <p:nvPr/>
        </p:nvPicPr>
        <p:blipFill>
          <a:blip r:embed="rId2" cstate="print"/>
          <a:srcRect/>
          <a:stretch>
            <a:fillRect/>
          </a:stretch>
        </p:blipFill>
        <p:spPr bwMode="auto">
          <a:xfrm flipH="1">
            <a:off x="8816453" y="869151"/>
            <a:ext cx="2984774" cy="4897711"/>
          </a:xfrm>
          <a:prstGeom prst="rect">
            <a:avLst/>
          </a:prstGeom>
          <a:noFill/>
        </p:spPr>
      </p:pic>
      <p:sp>
        <p:nvSpPr>
          <p:cNvPr id="2" name="Title 1">
            <a:extLst>
              <a:ext uri="{FF2B5EF4-FFF2-40B4-BE49-F238E27FC236}">
                <a16:creationId xmlns:a16="http://schemas.microsoft.com/office/drawing/2014/main" id="{2801B6FB-6E8E-B68E-09FF-4646B3934507}"/>
              </a:ext>
            </a:extLst>
          </p:cNvPr>
          <p:cNvSpPr>
            <a:spLocks noGrp="1"/>
          </p:cNvSpPr>
          <p:nvPr>
            <p:ph type="title"/>
          </p:nvPr>
        </p:nvSpPr>
        <p:spPr/>
        <p:txBody>
          <a:bodyPr/>
          <a:lstStyle/>
          <a:p>
            <a:r>
              <a:rPr lang="en-US"/>
              <a:t>agenda</a:t>
            </a:r>
            <a:endParaRPr lang="en-ID"/>
          </a:p>
        </p:txBody>
      </p:sp>
      <p:sp>
        <p:nvSpPr>
          <p:cNvPr id="3" name="Content Placeholder 2">
            <a:extLst>
              <a:ext uri="{FF2B5EF4-FFF2-40B4-BE49-F238E27FC236}">
                <a16:creationId xmlns:a16="http://schemas.microsoft.com/office/drawing/2014/main" id="{2E1F2662-D463-2E58-CCBD-0857B736B2F0}"/>
              </a:ext>
            </a:extLst>
          </p:cNvPr>
          <p:cNvSpPr>
            <a:spLocks noGrp="1"/>
          </p:cNvSpPr>
          <p:nvPr>
            <p:ph idx="1"/>
          </p:nvPr>
        </p:nvSpPr>
        <p:spPr>
          <a:xfrm>
            <a:off x="1097280" y="2108201"/>
            <a:ext cx="10058400" cy="4128826"/>
          </a:xfrm>
        </p:spPr>
        <p:txBody>
          <a:bodyPr>
            <a:normAutofit/>
          </a:bodyPr>
          <a:lstStyle/>
          <a:p>
            <a:pPr marL="624078" indent="-514350">
              <a:buNone/>
            </a:pPr>
            <a:r>
              <a:rPr lang="en-US" sz="2000" b="1">
                <a:solidFill>
                  <a:srgbClr val="0070C0"/>
                </a:solidFill>
                <a:latin typeface="Bookman Old Style" panose="02050604050505020204" pitchFamily="18" charset="0"/>
              </a:rPr>
              <a:t>1. </a:t>
            </a:r>
            <a:r>
              <a:rPr lang="en-US" sz="2800" b="1">
                <a:solidFill>
                  <a:srgbClr val="0070C0"/>
                </a:solidFill>
                <a:latin typeface="Bookman Old Style" panose="02050604050505020204" pitchFamily="18" charset="0"/>
              </a:rPr>
              <a:t>Pembelajaran </a:t>
            </a:r>
            <a:r>
              <a:rPr lang="en-US" sz="2000" b="1">
                <a:latin typeface="Bookman Old Style" panose="02050604050505020204" pitchFamily="18" charset="0"/>
              </a:rPr>
              <a:t>Orang Dewasa</a:t>
            </a:r>
          </a:p>
          <a:p>
            <a:pPr marL="624078" indent="-514350">
              <a:buNone/>
            </a:pPr>
            <a:r>
              <a:rPr lang="en-US" sz="2000" b="1">
                <a:solidFill>
                  <a:srgbClr val="00B050"/>
                </a:solidFill>
                <a:latin typeface="Bookman Old Style" panose="02050604050505020204" pitchFamily="18" charset="0"/>
              </a:rPr>
              <a:t>       2. </a:t>
            </a:r>
            <a:r>
              <a:rPr lang="en-US" sz="2800" b="1">
                <a:solidFill>
                  <a:srgbClr val="00B050"/>
                </a:solidFill>
                <a:latin typeface="Bookman Old Style" panose="02050604050505020204" pitchFamily="18" charset="0"/>
              </a:rPr>
              <a:t>Teori Belajar</a:t>
            </a:r>
            <a:r>
              <a:rPr lang="en-US" sz="2000" b="1">
                <a:solidFill>
                  <a:srgbClr val="00B050"/>
                </a:solidFill>
                <a:latin typeface="Bookman Old Style" panose="02050604050505020204" pitchFamily="18" charset="0"/>
              </a:rPr>
              <a:t> </a:t>
            </a:r>
            <a:r>
              <a:rPr lang="en-US" sz="2000" b="1">
                <a:latin typeface="Bookman Old Style" panose="02050604050505020204" pitchFamily="18" charset="0"/>
              </a:rPr>
              <a:t>dan Pembelajaran</a:t>
            </a:r>
          </a:p>
          <a:p>
            <a:pPr marL="624078" indent="-514350">
              <a:buNone/>
            </a:pPr>
            <a:r>
              <a:rPr lang="en-US" sz="2000" b="1">
                <a:solidFill>
                  <a:schemeClr val="accent2"/>
                </a:solidFill>
                <a:latin typeface="Bookman Old Style" panose="02050604050505020204" pitchFamily="18" charset="0"/>
              </a:rPr>
              <a:t>              3. </a:t>
            </a:r>
            <a:r>
              <a:rPr lang="en-US" sz="2800" b="1">
                <a:solidFill>
                  <a:schemeClr val="accent2"/>
                </a:solidFill>
                <a:latin typeface="Bookman Old Style" panose="02050604050505020204" pitchFamily="18" charset="0"/>
              </a:rPr>
              <a:t>Taksonomi </a:t>
            </a:r>
            <a:r>
              <a:rPr lang="en-US" sz="2000" b="1">
                <a:latin typeface="Bookman Old Style" panose="02050604050505020204" pitchFamily="18" charset="0"/>
              </a:rPr>
              <a:t>Pembelajaran</a:t>
            </a:r>
          </a:p>
          <a:p>
            <a:pPr marL="624078" indent="-514350">
              <a:buNone/>
            </a:pPr>
            <a:r>
              <a:rPr lang="en-US" sz="2000" b="1">
                <a:solidFill>
                  <a:srgbClr val="0070C0"/>
                </a:solidFill>
                <a:latin typeface="Bookman Old Style" panose="02050604050505020204" pitchFamily="18" charset="0"/>
              </a:rPr>
              <a:t>                     4. </a:t>
            </a:r>
            <a:r>
              <a:rPr lang="en-US" sz="2800" b="1">
                <a:solidFill>
                  <a:srgbClr val="0070C0"/>
                </a:solidFill>
                <a:latin typeface="Bookman Old Style" panose="02050604050505020204" pitchFamily="18" charset="0"/>
              </a:rPr>
              <a:t>Kurikulum </a:t>
            </a:r>
            <a:r>
              <a:rPr lang="en-US" sz="2000" b="1">
                <a:latin typeface="Bookman Old Style" panose="02050604050505020204" pitchFamily="18" charset="0"/>
              </a:rPr>
              <a:t>dan Fungsinya</a:t>
            </a:r>
          </a:p>
          <a:p>
            <a:pPr marL="624078" indent="-514350">
              <a:buNone/>
            </a:pPr>
            <a:r>
              <a:rPr lang="en-US" sz="2000" b="1">
                <a:solidFill>
                  <a:srgbClr val="00B050"/>
                </a:solidFill>
                <a:latin typeface="Bookman Old Style" panose="02050604050505020204" pitchFamily="18" charset="0"/>
              </a:rPr>
              <a:t>                            5. </a:t>
            </a:r>
            <a:r>
              <a:rPr lang="en-US" sz="2800" b="1">
                <a:solidFill>
                  <a:srgbClr val="00B050"/>
                </a:solidFill>
                <a:latin typeface="Bookman Old Style" panose="02050604050505020204" pitchFamily="18" charset="0"/>
              </a:rPr>
              <a:t>Analisis</a:t>
            </a:r>
            <a:r>
              <a:rPr lang="en-US" sz="2000" b="1">
                <a:solidFill>
                  <a:srgbClr val="00B050"/>
                </a:solidFill>
                <a:latin typeface="Bookman Old Style" panose="02050604050505020204" pitchFamily="18" charset="0"/>
              </a:rPr>
              <a:t> </a:t>
            </a:r>
            <a:r>
              <a:rPr lang="en-US" sz="2000" b="1">
                <a:latin typeface="Bookman Old Style" panose="02050604050505020204" pitchFamily="18" charset="0"/>
              </a:rPr>
              <a:t>Pembelajaran</a:t>
            </a:r>
          </a:p>
          <a:p>
            <a:pPr marL="624078" indent="-514350">
              <a:buNone/>
            </a:pPr>
            <a:r>
              <a:rPr lang="en-US" sz="2000" b="1">
                <a:solidFill>
                  <a:schemeClr val="accent2"/>
                </a:solidFill>
                <a:latin typeface="Bookman Old Style" panose="02050604050505020204" pitchFamily="18" charset="0"/>
              </a:rPr>
              <a:t>                                   6. </a:t>
            </a:r>
            <a:r>
              <a:rPr lang="en-US" sz="2800" b="1">
                <a:solidFill>
                  <a:schemeClr val="accent2"/>
                </a:solidFill>
                <a:latin typeface="Bookman Old Style" panose="02050604050505020204" pitchFamily="18" charset="0"/>
              </a:rPr>
              <a:t>RPS </a:t>
            </a:r>
            <a:r>
              <a:rPr lang="en-US" sz="2000" b="1">
                <a:latin typeface="Bookman Old Style" panose="02050604050505020204" pitchFamily="18" charset="0"/>
              </a:rPr>
              <a:t>dan </a:t>
            </a:r>
            <a:r>
              <a:rPr lang="en-US" sz="2800" b="1">
                <a:solidFill>
                  <a:schemeClr val="accent2"/>
                </a:solidFill>
                <a:latin typeface="Bookman Old Style" panose="02050604050505020204" pitchFamily="18" charset="0"/>
              </a:rPr>
              <a:t>Sistem Pembelajaran</a:t>
            </a:r>
            <a:endParaRPr lang="en-ID" sz="2000">
              <a:latin typeface="Bookman Old Style" panose="02050604050505020204" pitchFamily="18" charset="0"/>
            </a:endParaRPr>
          </a:p>
        </p:txBody>
      </p:sp>
    </p:spTree>
    <p:extLst>
      <p:ext uri="{BB962C8B-B14F-4D97-AF65-F5344CB8AC3E}">
        <p14:creationId xmlns:p14="http://schemas.microsoft.com/office/powerpoint/2010/main" val="894562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01003" y="609600"/>
            <a:ext cx="9949218" cy="1143000"/>
          </a:xfrm>
        </p:spPr>
        <p:txBody>
          <a:bodyPr>
            <a:noAutofit/>
          </a:bodyPr>
          <a:lstStyle/>
          <a:p>
            <a:pPr algn="ctr"/>
            <a:r>
              <a:rPr lang="en-US" sz="3600"/>
              <a:t>Kurikulum sebagai </a:t>
            </a:r>
            <a:r>
              <a:rPr lang="en-US" sz="3600" i="1">
                <a:solidFill>
                  <a:srgbClr val="00B050"/>
                </a:solidFill>
              </a:rPr>
              <a:t>Program Pembelajaran</a:t>
            </a:r>
            <a:br>
              <a:rPr lang="en-US" sz="3600"/>
            </a:br>
            <a:endParaRPr lang="en-US" sz="3600"/>
          </a:p>
        </p:txBody>
      </p:sp>
      <p:grpSp>
        <p:nvGrpSpPr>
          <p:cNvPr id="2" name="Group 1">
            <a:extLst>
              <a:ext uri="{FF2B5EF4-FFF2-40B4-BE49-F238E27FC236}">
                <a16:creationId xmlns:a16="http://schemas.microsoft.com/office/drawing/2014/main" id="{68AEF389-3B42-BC49-3B2C-FAC63A7AC67D}"/>
              </a:ext>
            </a:extLst>
          </p:cNvPr>
          <p:cNvGrpSpPr/>
          <p:nvPr/>
        </p:nvGrpSpPr>
        <p:grpSpPr>
          <a:xfrm>
            <a:off x="1832212" y="1343526"/>
            <a:ext cx="8686800" cy="4904874"/>
            <a:chOff x="-814989" y="1181100"/>
            <a:chExt cx="8686800" cy="4904874"/>
          </a:xfrm>
        </p:grpSpPr>
        <p:pic>
          <p:nvPicPr>
            <p:cNvPr id="1026" name="Picture 2"/>
            <p:cNvPicPr>
              <a:picLocks noChangeAspect="1" noChangeArrowheads="1"/>
            </p:cNvPicPr>
            <p:nvPr/>
          </p:nvPicPr>
          <p:blipFill>
            <a:blip r:embed="rId2" cstate="print"/>
            <a:srcRect l="45095" t="47917" r="21523" b="17708"/>
            <a:stretch>
              <a:fillRect/>
            </a:stretch>
          </p:blipFill>
          <p:spPr bwMode="auto">
            <a:xfrm>
              <a:off x="-707616" y="1181100"/>
              <a:ext cx="8472055" cy="4904874"/>
            </a:xfrm>
            <a:prstGeom prst="rect">
              <a:avLst/>
            </a:prstGeom>
            <a:noFill/>
            <a:ln w="9525">
              <a:noFill/>
              <a:miter lim="800000"/>
              <a:headEnd/>
              <a:tailEnd/>
            </a:ln>
            <a:effectLst/>
          </p:spPr>
        </p:pic>
        <p:sp>
          <p:nvSpPr>
            <p:cNvPr id="5" name="Rectangle 4"/>
            <p:cNvSpPr/>
            <p:nvPr/>
          </p:nvSpPr>
          <p:spPr>
            <a:xfrm>
              <a:off x="-814989" y="1752600"/>
              <a:ext cx="8686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0BC29E7-AEC3-D770-09DC-92FB0728F72E}"/>
              </a:ext>
            </a:extLst>
          </p:cNvPr>
          <p:cNvPicPr>
            <a:picLocks noChangeAspect="1" noChangeArrowheads="1"/>
          </p:cNvPicPr>
          <p:nvPr/>
        </p:nvPicPr>
        <p:blipFill>
          <a:blip r:embed="rId2" cstate="print"/>
          <a:srcRect l="37482" t="39583" r="13324" b="11458"/>
          <a:stretch>
            <a:fillRect/>
          </a:stretch>
        </p:blipFill>
        <p:spPr bwMode="auto">
          <a:xfrm>
            <a:off x="191069" y="0"/>
            <a:ext cx="11791665" cy="6400800"/>
          </a:xfrm>
          <a:prstGeom prst="rect">
            <a:avLst/>
          </a:prstGeom>
          <a:noFill/>
          <a:ln w="9525">
            <a:noFill/>
            <a:miter lim="800000"/>
            <a:headEnd/>
            <a:tailEnd/>
          </a:ln>
          <a:effectLst/>
        </p:spPr>
      </p:pic>
    </p:spTree>
    <p:extLst>
      <p:ext uri="{BB962C8B-B14F-4D97-AF65-F5344CB8AC3E}">
        <p14:creationId xmlns:p14="http://schemas.microsoft.com/office/powerpoint/2010/main" val="4062982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a:solidFill>
                  <a:srgbClr val="00B050"/>
                </a:solidFill>
              </a:rPr>
              <a:t>Ciri-ciri</a:t>
            </a:r>
            <a:r>
              <a:rPr lang="en-US"/>
              <a:t> pembelajaran</a:t>
            </a:r>
          </a:p>
        </p:txBody>
      </p:sp>
      <p:graphicFrame>
        <p:nvGraphicFramePr>
          <p:cNvPr id="4" name="Diagram 3"/>
          <p:cNvGraphicFramePr/>
          <p:nvPr>
            <p:extLst>
              <p:ext uri="{D42A27DB-BD31-4B8C-83A1-F6EECF244321}">
                <p14:modId xmlns:p14="http://schemas.microsoft.com/office/powerpoint/2010/main" val="3823673226"/>
              </p:ext>
            </p:extLst>
          </p:nvPr>
        </p:nvGraphicFramePr>
        <p:xfrm>
          <a:off x="1207826" y="2075597"/>
          <a:ext cx="994785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D:\Uvers_LPM\02 KEGIATAN\SDM-201908 Orientasi Dosen 20191\teaching_learning_3.jpg"/>
          <p:cNvPicPr>
            <a:picLocks noChangeAspect="1" noChangeArrowheads="1"/>
          </p:cNvPicPr>
          <p:nvPr/>
        </p:nvPicPr>
        <p:blipFill rotWithShape="1">
          <a:blip r:embed="rId2" cstate="print">
            <a:lum bright="20000" contrast="-40000"/>
          </a:blip>
          <a:srcRect l="24638"/>
          <a:stretch/>
        </p:blipFill>
        <p:spPr bwMode="auto">
          <a:xfrm>
            <a:off x="5322628" y="1901662"/>
            <a:ext cx="6869372" cy="4512786"/>
          </a:xfrm>
          <a:prstGeom prst="rect">
            <a:avLst/>
          </a:prstGeom>
          <a:noFill/>
        </p:spPr>
      </p:pic>
      <p:sp>
        <p:nvSpPr>
          <p:cNvPr id="2" name="Content Placeholder 1"/>
          <p:cNvSpPr>
            <a:spLocks noGrp="1"/>
          </p:cNvSpPr>
          <p:nvPr>
            <p:ph idx="1"/>
          </p:nvPr>
        </p:nvSpPr>
        <p:spPr>
          <a:xfrm>
            <a:off x="1097280" y="2108201"/>
            <a:ext cx="4006983" cy="3760891"/>
          </a:xfrm>
        </p:spPr>
        <p:txBody>
          <a:bodyPr/>
          <a:lstStyle/>
          <a:p>
            <a:pPr marL="465138" indent="-355600">
              <a:buFont typeface="+mj-lt"/>
              <a:buAutoNum type="arabicPeriod"/>
            </a:pPr>
            <a:r>
              <a:rPr lang="en-US">
                <a:latin typeface="Bookman Old Style" panose="02050604050505020204" pitchFamily="18" charset="0"/>
              </a:rPr>
              <a:t>Peristiwa belajar </a:t>
            </a:r>
            <a:r>
              <a:rPr lang="en-US" b="1">
                <a:latin typeface="Bookman Old Style" panose="02050604050505020204" pitchFamily="18" charset="0"/>
              </a:rPr>
              <a:t>tidak selalu terjadi atas inisiatif diri individu</a:t>
            </a:r>
          </a:p>
          <a:p>
            <a:pPr marL="465138" indent="-355600">
              <a:buFont typeface="+mj-lt"/>
              <a:buAutoNum type="arabicPeriod"/>
            </a:pPr>
            <a:r>
              <a:rPr lang="en-US">
                <a:latin typeface="Bookman Old Style" panose="02050604050505020204" pitchFamily="18" charset="0"/>
              </a:rPr>
              <a:t>Individu </a:t>
            </a:r>
            <a:r>
              <a:rPr lang="en-US" b="1">
                <a:latin typeface="Bookman Old Style" panose="02050604050505020204" pitchFamily="18" charset="0"/>
              </a:rPr>
              <a:t>perlu bantuan untuk mengembangkan potensi</a:t>
            </a:r>
            <a:r>
              <a:rPr lang="en-US">
                <a:latin typeface="Bookman Old Style" panose="02050604050505020204" pitchFamily="18" charset="0"/>
              </a:rPr>
              <a:t>nya</a:t>
            </a:r>
          </a:p>
          <a:p>
            <a:pPr marL="465138" indent="-355600">
              <a:buFont typeface="+mj-lt"/>
              <a:buAutoNum type="arabicPeriod"/>
            </a:pPr>
            <a:r>
              <a:rPr lang="en-US" b="1">
                <a:latin typeface="Bookman Old Style" panose="02050604050505020204" pitchFamily="18" charset="0"/>
              </a:rPr>
              <a:t>Perlu lingkungan yang kondusif </a:t>
            </a:r>
            <a:r>
              <a:rPr lang="en-US">
                <a:latin typeface="Bookman Old Style" panose="02050604050505020204" pitchFamily="18" charset="0"/>
              </a:rPr>
              <a:t>untuk perkembangan diri</a:t>
            </a:r>
          </a:p>
        </p:txBody>
      </p:sp>
      <p:sp>
        <p:nvSpPr>
          <p:cNvPr id="3" name="Title 2"/>
          <p:cNvSpPr>
            <a:spLocks noGrp="1"/>
          </p:cNvSpPr>
          <p:nvPr>
            <p:ph type="title"/>
          </p:nvPr>
        </p:nvSpPr>
        <p:spPr/>
        <p:txBody>
          <a:bodyPr/>
          <a:lstStyle/>
          <a:p>
            <a:r>
              <a:rPr lang="en-US" i="1">
                <a:solidFill>
                  <a:srgbClr val="00B050"/>
                </a:solidFill>
              </a:rPr>
              <a:t>Mengapa perlu </a:t>
            </a:r>
            <a:r>
              <a:rPr lang="en-US"/>
              <a:t>pembelajaran ?</a:t>
            </a: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D2D7E5-FC4D-6E2A-33B2-54EFDB813708}"/>
              </a:ext>
            </a:extLst>
          </p:cNvPr>
          <p:cNvSpPr/>
          <p:nvPr/>
        </p:nvSpPr>
        <p:spPr>
          <a:xfrm>
            <a:off x="-1" y="0"/>
            <a:ext cx="12192001" cy="6858000"/>
          </a:xfrm>
          <a:prstGeom prst="rect">
            <a:avLst/>
          </a:prstGeom>
          <a:blipFill dpi="0" rotWithShape="1">
            <a:blip r:embed="rId2" cstate="print">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E12155-BC1E-1636-3DB4-4683FEC08274}"/>
              </a:ext>
            </a:extLst>
          </p:cNvPr>
          <p:cNvSpPr>
            <a:spLocks noGrp="1"/>
          </p:cNvSpPr>
          <p:nvPr>
            <p:ph type="title"/>
          </p:nvPr>
        </p:nvSpPr>
        <p:spPr/>
        <p:txBody>
          <a:bodyPr>
            <a:normAutofit/>
          </a:bodyPr>
          <a:lstStyle/>
          <a:p>
            <a:r>
              <a:rPr lang="en-US" sz="7200" i="1">
                <a:solidFill>
                  <a:srgbClr val="00B050"/>
                </a:solidFill>
              </a:rPr>
              <a:t>Analisis </a:t>
            </a:r>
            <a:r>
              <a:rPr lang="en-US" sz="7200"/>
              <a:t>Pembelajaran</a:t>
            </a:r>
            <a:endParaRPr lang="en-ID" sz="7200"/>
          </a:p>
        </p:txBody>
      </p:sp>
    </p:spTree>
    <p:extLst>
      <p:ext uri="{BB962C8B-B14F-4D97-AF65-F5344CB8AC3E}">
        <p14:creationId xmlns:p14="http://schemas.microsoft.com/office/powerpoint/2010/main" val="2111723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7280" y="4005943"/>
            <a:ext cx="10058400" cy="2336800"/>
          </a:xfrm>
        </p:spPr>
        <p:txBody>
          <a:bodyPr>
            <a:normAutofit/>
          </a:bodyPr>
          <a:lstStyle/>
          <a:p>
            <a:pPr>
              <a:buNone/>
            </a:pPr>
            <a:r>
              <a:rPr lang="en-US" sz="2000">
                <a:latin typeface="Bookman Old Style" panose="02050604050505020204" pitchFamily="18" charset="0"/>
              </a:rPr>
              <a:t>Penetapan dan perumusan tujuan pembelajaran menjadi dasar :</a:t>
            </a:r>
          </a:p>
          <a:p>
            <a:pPr marL="688975" lvl="1" indent="-323850">
              <a:buClr>
                <a:srgbClr val="0070C0"/>
              </a:buClr>
              <a:buFont typeface="+mj-lt"/>
              <a:buAutoNum type="arabicParenR"/>
            </a:pPr>
            <a:r>
              <a:rPr lang="en-US" sz="1800" b="1">
                <a:solidFill>
                  <a:schemeClr val="accent4"/>
                </a:solidFill>
                <a:latin typeface="Bookman Old Style" panose="02050604050505020204" pitchFamily="18" charset="0"/>
              </a:rPr>
              <a:t>Menyusun alat/instrumen penilaian</a:t>
            </a:r>
          </a:p>
          <a:p>
            <a:pPr marL="688975" lvl="1" indent="-323850">
              <a:buClr>
                <a:srgbClr val="0070C0"/>
              </a:buClr>
              <a:buFont typeface="+mj-lt"/>
              <a:buAutoNum type="arabicParenR"/>
            </a:pPr>
            <a:r>
              <a:rPr lang="en-US" sz="1800" b="1">
                <a:solidFill>
                  <a:schemeClr val="accent4"/>
                </a:solidFill>
                <a:latin typeface="Bookman Old Style" panose="02050604050505020204" pitchFamily="18" charset="0"/>
              </a:rPr>
              <a:t>Menentukan materi/pengalaman yang diperlukan</a:t>
            </a:r>
          </a:p>
          <a:p>
            <a:pPr marL="688975" lvl="1" indent="-323850">
              <a:buClr>
                <a:srgbClr val="0070C0"/>
              </a:buClr>
              <a:buFont typeface="+mj-lt"/>
              <a:buAutoNum type="arabicParenR"/>
            </a:pPr>
            <a:r>
              <a:rPr lang="en-US" sz="1800" b="1">
                <a:solidFill>
                  <a:schemeClr val="accent4"/>
                </a:solidFill>
                <a:latin typeface="Bookman Old Style" panose="02050604050505020204" pitchFamily="18" charset="0"/>
              </a:rPr>
              <a:t>Memilih dan menentukan sarana (alat pelajaran, alat peraga, media) yang diperlukan</a:t>
            </a:r>
          </a:p>
          <a:p>
            <a:pPr marL="688975" lvl="1" indent="-323850">
              <a:buClr>
                <a:srgbClr val="0070C0"/>
              </a:buClr>
              <a:buFont typeface="+mj-lt"/>
              <a:buAutoNum type="arabicParenR"/>
            </a:pPr>
            <a:r>
              <a:rPr lang="en-US" sz="1800" b="1">
                <a:solidFill>
                  <a:schemeClr val="accent4"/>
                </a:solidFill>
                <a:latin typeface="Bookman Old Style" panose="02050604050505020204" pitchFamily="18" charset="0"/>
              </a:rPr>
              <a:t>Memilih dan menentukan metode pembelajaran yang diperlukan</a:t>
            </a:r>
          </a:p>
        </p:txBody>
      </p:sp>
      <p:sp>
        <p:nvSpPr>
          <p:cNvPr id="3" name="Title 2"/>
          <p:cNvSpPr>
            <a:spLocks noGrp="1"/>
          </p:cNvSpPr>
          <p:nvPr>
            <p:ph type="title"/>
          </p:nvPr>
        </p:nvSpPr>
        <p:spPr/>
        <p:txBody>
          <a:bodyPr/>
          <a:lstStyle/>
          <a:p>
            <a:r>
              <a:rPr lang="en-US" i="1">
                <a:solidFill>
                  <a:srgbClr val="00B050"/>
                </a:solidFill>
              </a:rPr>
              <a:t>Tujuan</a:t>
            </a:r>
            <a:r>
              <a:rPr lang="en-US"/>
              <a:t> Pembelajaran</a:t>
            </a:r>
          </a:p>
        </p:txBody>
      </p:sp>
      <p:sp>
        <p:nvSpPr>
          <p:cNvPr id="4" name="Rounded Rectangular Callout 3"/>
          <p:cNvSpPr/>
          <p:nvPr/>
        </p:nvSpPr>
        <p:spPr>
          <a:xfrm>
            <a:off x="3508829" y="2275114"/>
            <a:ext cx="7924800" cy="1600200"/>
          </a:xfrm>
          <a:prstGeom prst="wedgeRoundRectCallout">
            <a:avLst>
              <a:gd name="adj1" fmla="val -47523"/>
              <a:gd name="adj2" fmla="val -86128"/>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buNone/>
            </a:pPr>
            <a:r>
              <a:rPr lang="en-US" sz="2400">
                <a:solidFill>
                  <a:srgbClr val="FFFF00"/>
                </a:solidFill>
                <a:latin typeface="Bookman Old Style" panose="02050604050505020204" pitchFamily="18" charset="0"/>
              </a:rPr>
              <a:t>Merupakan </a:t>
            </a:r>
            <a:r>
              <a:rPr lang="en-US" sz="2800">
                <a:solidFill>
                  <a:srgbClr val="FFFF00"/>
                </a:solidFill>
                <a:latin typeface="Bookman Old Style" panose="02050604050505020204" pitchFamily="18" charset="0"/>
              </a:rPr>
              <a:t>perilaku yang diharapkan dapat dicapai mahasiswa sehubungan dengan aktivitas pembelajaran </a:t>
            </a:r>
            <a:r>
              <a:rPr lang="en-US" sz="2400">
                <a:solidFill>
                  <a:srgbClr val="FFFF00"/>
                </a:solidFill>
                <a:latin typeface="Bookman Old Style" panose="02050604050505020204" pitchFamily="18" charset="0"/>
              </a:rPr>
              <a:t>yang dilakukan</a:t>
            </a: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a:latin typeface="Bookman Old Style" panose="02050604050505020204" pitchFamily="18" charset="0"/>
              </a:rPr>
              <a:t>Unsur yg perlu ada dalam tujuan pembelajaran: A-B-C-D</a:t>
            </a:r>
          </a:p>
          <a:p>
            <a:pPr>
              <a:buNone/>
            </a:pPr>
            <a:r>
              <a:rPr lang="en-US" sz="3500" b="1">
                <a:solidFill>
                  <a:schemeClr val="accent2"/>
                </a:solidFill>
                <a:latin typeface="Bookman Old Style" panose="02050604050505020204" pitchFamily="18" charset="0"/>
              </a:rPr>
              <a:t>A. (Audience)</a:t>
            </a:r>
          </a:p>
          <a:p>
            <a:pPr>
              <a:buNone/>
            </a:pPr>
            <a:r>
              <a:rPr lang="en-US">
                <a:solidFill>
                  <a:schemeClr val="accent4"/>
                </a:solidFill>
                <a:latin typeface="Bookman Old Style" panose="02050604050505020204" pitchFamily="18" charset="0"/>
              </a:rPr>
              <a:t>mahasiswa mana, semester ke berapa</a:t>
            </a:r>
          </a:p>
          <a:p>
            <a:pPr>
              <a:buNone/>
            </a:pPr>
            <a:r>
              <a:rPr lang="en-US" sz="3500" b="1">
                <a:solidFill>
                  <a:schemeClr val="accent2"/>
                </a:solidFill>
                <a:latin typeface="Bookman Old Style" panose="02050604050505020204" pitchFamily="18" charset="0"/>
              </a:rPr>
              <a:t>B. (Behaviour)</a:t>
            </a:r>
          </a:p>
          <a:p>
            <a:pPr>
              <a:buNone/>
            </a:pPr>
            <a:r>
              <a:rPr lang="en-US">
                <a:solidFill>
                  <a:schemeClr val="accent4"/>
                </a:solidFill>
                <a:latin typeface="Bookman Old Style" panose="02050604050505020204" pitchFamily="18" charset="0"/>
              </a:rPr>
              <a:t>Kompetensi yang diharapkan dicapai mahasiswa setelah mengikuti perkuliahan</a:t>
            </a:r>
            <a:r>
              <a:rPr lang="en-US">
                <a:latin typeface="Bookman Old Style" panose="02050604050505020204" pitchFamily="18" charset="0"/>
              </a:rPr>
              <a:t>:</a:t>
            </a:r>
          </a:p>
          <a:p>
            <a:pPr lvl="1"/>
            <a:r>
              <a:rPr lang="en-US" b="1" i="1">
                <a:latin typeface="Bookman Old Style" panose="02050604050505020204" pitchFamily="18" charset="0"/>
              </a:rPr>
              <a:t>Verb </a:t>
            </a:r>
            <a:r>
              <a:rPr lang="en-US">
                <a:latin typeface="Bookman Old Style" panose="02050604050505020204" pitchFamily="18" charset="0"/>
              </a:rPr>
              <a:t>(kata kerja) yang operasional, seperti menyebutkan, menjelaskan, menganalisis, dll</a:t>
            </a:r>
          </a:p>
          <a:p>
            <a:pPr lvl="1"/>
            <a:r>
              <a:rPr lang="en-US" b="1" i="1">
                <a:latin typeface="Bookman Old Style" panose="02050604050505020204" pitchFamily="18" charset="0"/>
              </a:rPr>
              <a:t>Object </a:t>
            </a:r>
            <a:r>
              <a:rPr lang="en-US">
                <a:latin typeface="Bookman Old Style" panose="02050604050505020204" pitchFamily="18" charset="0"/>
              </a:rPr>
              <a:t>(kata benda), seperti rumus, korelasi, kesehatan, definisi, dll. yang merupakan materi atau bahan yang dipelajari oleh mahasiswa</a:t>
            </a:r>
          </a:p>
        </p:txBody>
      </p:sp>
      <p:sp>
        <p:nvSpPr>
          <p:cNvPr id="3" name="Title 2"/>
          <p:cNvSpPr>
            <a:spLocks noGrp="1"/>
          </p:cNvSpPr>
          <p:nvPr>
            <p:ph type="title"/>
          </p:nvPr>
        </p:nvSpPr>
        <p:spPr/>
        <p:txBody>
          <a:bodyPr>
            <a:normAutofit/>
          </a:bodyPr>
          <a:lstStyle/>
          <a:p>
            <a:r>
              <a:rPr lang="en-US" sz="4400" i="1">
                <a:solidFill>
                  <a:srgbClr val="00B050"/>
                </a:solidFill>
              </a:rPr>
              <a:t>Merumuskan</a:t>
            </a:r>
            <a:r>
              <a:rPr lang="en-US" sz="4400"/>
              <a:t> Tujuan Pembelajaran</a:t>
            </a: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sz="3200" b="1">
                <a:solidFill>
                  <a:schemeClr val="accent2"/>
                </a:solidFill>
                <a:latin typeface="Bookman Old Style" panose="02050604050505020204" pitchFamily="18" charset="0"/>
              </a:rPr>
              <a:t>C. (Condition)</a:t>
            </a:r>
          </a:p>
          <a:p>
            <a:pPr>
              <a:buNone/>
            </a:pPr>
            <a:r>
              <a:rPr lang="en-US">
                <a:solidFill>
                  <a:schemeClr val="accent4"/>
                </a:solidFill>
                <a:latin typeface="Bookman Old Style" panose="02050604050505020204" pitchFamily="18" charset="0"/>
              </a:rPr>
              <a:t>Batasan yang dikenakan kepada mahasiswa </a:t>
            </a:r>
            <a:r>
              <a:rPr lang="en-US">
                <a:latin typeface="Bookman Old Style" panose="02050604050505020204" pitchFamily="18" charset="0"/>
              </a:rPr>
              <a:t>atau alat yang digunakan mahasiswa pada saat dites</a:t>
            </a:r>
          </a:p>
          <a:p>
            <a:pPr lvl="1"/>
            <a:r>
              <a:rPr lang="en-US">
                <a:latin typeface="Bookman Old Style" panose="02050604050505020204" pitchFamily="18" charset="0"/>
              </a:rPr>
              <a:t>Dengan diberikan berbagai rumus……….</a:t>
            </a:r>
          </a:p>
          <a:p>
            <a:pPr>
              <a:buNone/>
            </a:pPr>
            <a:r>
              <a:rPr lang="en-US" sz="3200" b="1">
                <a:solidFill>
                  <a:schemeClr val="accent2"/>
                </a:solidFill>
                <a:latin typeface="Bookman Old Style" panose="02050604050505020204" pitchFamily="18" charset="0"/>
              </a:rPr>
              <a:t>D. (Degree)</a:t>
            </a:r>
          </a:p>
          <a:p>
            <a:pPr>
              <a:buNone/>
            </a:pPr>
            <a:r>
              <a:rPr lang="en-US">
                <a:solidFill>
                  <a:schemeClr val="accent4"/>
                </a:solidFill>
                <a:latin typeface="Bookman Old Style" panose="02050604050505020204" pitchFamily="18" charset="0"/>
              </a:rPr>
              <a:t>Tingkat keberhasilan mahasiswa </a:t>
            </a:r>
            <a:r>
              <a:rPr lang="en-US">
                <a:latin typeface="Bookman Old Style" panose="02050604050505020204" pitchFamily="18" charset="0"/>
              </a:rPr>
              <a:t>untuk mencapai kompetensi atau perilaku tersebut</a:t>
            </a:r>
          </a:p>
          <a:p>
            <a:pPr lvl="1"/>
            <a:r>
              <a:rPr lang="en-US">
                <a:latin typeface="Bookman Old Style" panose="02050604050505020204" pitchFamily="18" charset="0"/>
              </a:rPr>
              <a:t>Paling sedikit 80% benar</a:t>
            </a:r>
          </a:p>
          <a:p>
            <a:pPr lvl="1"/>
            <a:r>
              <a:rPr lang="en-US">
                <a:latin typeface="Bookman Old Style" panose="02050604050505020204" pitchFamily="18" charset="0"/>
              </a:rPr>
              <a:t>Dalam waktu 2 jam….</a:t>
            </a: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2104572"/>
            <a:ext cx="8229600" cy="4178491"/>
          </a:xfrm>
        </p:spPr>
        <p:txBody>
          <a:bodyPr>
            <a:normAutofit/>
          </a:bodyPr>
          <a:lstStyle/>
          <a:p>
            <a:pPr marL="465138" indent="-355600">
              <a:buClr>
                <a:schemeClr val="accent2"/>
              </a:buClr>
              <a:buSzPct val="200000"/>
              <a:buFont typeface="Symbol" pitchFamily="18" charset="2"/>
              <a:buChar char=""/>
            </a:pPr>
            <a:r>
              <a:rPr lang="en-US" sz="4000" b="1">
                <a:solidFill>
                  <a:schemeClr val="accent2"/>
                </a:solidFill>
              </a:rPr>
              <a:t>berorientasi kepada mahasiswa</a:t>
            </a:r>
            <a:r>
              <a:rPr lang="en-US" sz="3200"/>
              <a:t>, </a:t>
            </a:r>
            <a:r>
              <a:rPr lang="en-US" sz="3200">
                <a:solidFill>
                  <a:srgbClr val="00B050"/>
                </a:solidFill>
              </a:rPr>
              <a:t>bukan kepada dosen atau matakuliah</a:t>
            </a:r>
          </a:p>
          <a:p>
            <a:pPr marL="465138" indent="-355600">
              <a:buClr>
                <a:schemeClr val="accent2"/>
              </a:buClr>
              <a:buSzPct val="200000"/>
              <a:buFont typeface="Symbol" pitchFamily="18" charset="2"/>
              <a:buChar char=""/>
            </a:pPr>
            <a:endParaRPr lang="en-US" sz="3200"/>
          </a:p>
          <a:p>
            <a:pPr marL="465138" indent="-355600">
              <a:buClr>
                <a:schemeClr val="accent2"/>
              </a:buClr>
              <a:buSzPct val="200000"/>
              <a:buFont typeface="Symbol" pitchFamily="18" charset="2"/>
              <a:buChar char=""/>
            </a:pPr>
            <a:r>
              <a:rPr lang="en-US" sz="4000" b="1">
                <a:solidFill>
                  <a:schemeClr val="accent2"/>
                </a:solidFill>
              </a:rPr>
              <a:t>berorientasi kepada hasil belajar</a:t>
            </a:r>
            <a:r>
              <a:rPr lang="en-US" sz="3200"/>
              <a:t>, </a:t>
            </a:r>
            <a:r>
              <a:rPr lang="en-US" sz="3200">
                <a:solidFill>
                  <a:srgbClr val="00B050"/>
                </a:solidFill>
              </a:rPr>
              <a:t>bukan kepada proses belajar</a:t>
            </a:r>
          </a:p>
        </p:txBody>
      </p:sp>
      <p:sp>
        <p:nvSpPr>
          <p:cNvPr id="3" name="Title 2"/>
          <p:cNvSpPr>
            <a:spLocks noGrp="1"/>
          </p:cNvSpPr>
          <p:nvPr>
            <p:ph type="title"/>
          </p:nvPr>
        </p:nvSpPr>
        <p:spPr/>
        <p:txBody>
          <a:bodyPr/>
          <a:lstStyle/>
          <a:p>
            <a:r>
              <a:rPr lang="en-US" i="1">
                <a:solidFill>
                  <a:srgbClr val="00B050"/>
                </a:solidFill>
              </a:rPr>
              <a:t>Syarat Rumusan </a:t>
            </a:r>
            <a:r>
              <a:rPr lang="en-US"/>
              <a:t>Tujuan</a:t>
            </a: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01411591"/>
              </p:ext>
            </p:extLst>
          </p:nvPr>
        </p:nvGraphicFramePr>
        <p:xfrm>
          <a:off x="1219201" y="868680"/>
          <a:ext cx="9913257" cy="5120640"/>
        </p:xfrm>
        <a:graphic>
          <a:graphicData uri="http://schemas.openxmlformats.org/drawingml/2006/table">
            <a:tbl>
              <a:tblPr firstRow="1" bandRow="1">
                <a:tableStyleId>{5C22544A-7EE6-4342-B048-85BDC9FD1C3A}</a:tableStyleId>
              </a:tblPr>
              <a:tblGrid>
                <a:gridCol w="826105">
                  <a:extLst>
                    <a:ext uri="{9D8B030D-6E8A-4147-A177-3AD203B41FA5}">
                      <a16:colId xmlns:a16="http://schemas.microsoft.com/office/drawing/2014/main" val="20000"/>
                    </a:ext>
                  </a:extLst>
                </a:gridCol>
                <a:gridCol w="5323786">
                  <a:extLst>
                    <a:ext uri="{9D8B030D-6E8A-4147-A177-3AD203B41FA5}">
                      <a16:colId xmlns:a16="http://schemas.microsoft.com/office/drawing/2014/main" val="20001"/>
                    </a:ext>
                  </a:extLst>
                </a:gridCol>
                <a:gridCol w="2294735">
                  <a:extLst>
                    <a:ext uri="{9D8B030D-6E8A-4147-A177-3AD203B41FA5}">
                      <a16:colId xmlns:a16="http://schemas.microsoft.com/office/drawing/2014/main" val="20002"/>
                    </a:ext>
                  </a:extLst>
                </a:gridCol>
                <a:gridCol w="1468631">
                  <a:extLst>
                    <a:ext uri="{9D8B030D-6E8A-4147-A177-3AD203B41FA5}">
                      <a16:colId xmlns:a16="http://schemas.microsoft.com/office/drawing/2014/main" val="20003"/>
                    </a:ext>
                  </a:extLst>
                </a:gridCol>
              </a:tblGrid>
              <a:tr h="370840">
                <a:tc>
                  <a:txBody>
                    <a:bodyPr/>
                    <a:lstStyle/>
                    <a:p>
                      <a:pPr algn="ctr"/>
                      <a:r>
                        <a:rPr lang="en-US" sz="2000">
                          <a:latin typeface="Arial Narrow" pitchFamily="34" charset="0"/>
                        </a:rPr>
                        <a:t>No</a:t>
                      </a:r>
                    </a:p>
                  </a:txBody>
                  <a:tcPr/>
                </a:tc>
                <a:tc>
                  <a:txBody>
                    <a:bodyPr/>
                    <a:lstStyle/>
                    <a:p>
                      <a:pPr algn="ctr"/>
                      <a:r>
                        <a:rPr lang="en-US" sz="2000">
                          <a:latin typeface="Arial Narrow" pitchFamily="34" charset="0"/>
                        </a:rPr>
                        <a:t>Rumusan</a:t>
                      </a:r>
                    </a:p>
                  </a:txBody>
                  <a:tcPr/>
                </a:tc>
                <a:tc>
                  <a:txBody>
                    <a:bodyPr/>
                    <a:lstStyle/>
                    <a:p>
                      <a:pPr algn="ctr"/>
                      <a:r>
                        <a:rPr lang="en-US" sz="2000">
                          <a:latin typeface="Arial Narrow" pitchFamily="34" charset="0"/>
                        </a:rPr>
                        <a:t>Orientasi</a:t>
                      </a:r>
                    </a:p>
                  </a:txBody>
                  <a:tcPr/>
                </a:tc>
                <a:tc>
                  <a:txBody>
                    <a:bodyPr/>
                    <a:lstStyle/>
                    <a:p>
                      <a:pPr algn="ctr"/>
                      <a:r>
                        <a:rPr lang="en-US" sz="2000">
                          <a:latin typeface="Arial Narrow" pitchFamily="34" charset="0"/>
                        </a:rPr>
                        <a:t>Status</a:t>
                      </a:r>
                    </a:p>
                  </a:txBody>
                  <a:tcPr/>
                </a:tc>
                <a:extLst>
                  <a:ext uri="{0D108BD9-81ED-4DB2-BD59-A6C34878D82A}">
                    <a16:rowId xmlns:a16="http://schemas.microsoft.com/office/drawing/2014/main" val="10000"/>
                  </a:ext>
                </a:extLst>
              </a:tr>
              <a:tr h="370840">
                <a:tc>
                  <a:txBody>
                    <a:bodyPr/>
                    <a:lstStyle/>
                    <a:p>
                      <a:r>
                        <a:rPr lang="en-US" sz="2000">
                          <a:latin typeface="Arial Narrow" pitchFamily="34" charset="0"/>
                        </a:rPr>
                        <a:t>1</a:t>
                      </a:r>
                    </a:p>
                  </a:txBody>
                  <a:tcPr/>
                </a:tc>
                <a:tc>
                  <a:txBody>
                    <a:bodyPr/>
                    <a:lstStyle/>
                    <a:p>
                      <a:r>
                        <a:rPr lang="en-US" sz="2000">
                          <a:latin typeface="Arial Narrow" pitchFamily="34" charset="0"/>
                        </a:rPr>
                        <a:t>Dosen mengajarkan tentang menyusun resep campuran obat</a:t>
                      </a:r>
                    </a:p>
                  </a:txBody>
                  <a:tcPr/>
                </a:tc>
                <a:tc>
                  <a:txBody>
                    <a:bodyPr/>
                    <a:lstStyle/>
                    <a:p>
                      <a:endParaRPr lang="en-US" sz="2000">
                        <a:latin typeface="Arial Narrow" pitchFamily="34" charset="0"/>
                      </a:endParaRPr>
                    </a:p>
                  </a:txBody>
                  <a:tcPr/>
                </a:tc>
                <a:tc>
                  <a:txBody>
                    <a:bodyPr/>
                    <a:lstStyle/>
                    <a:p>
                      <a:endParaRPr lang="en-US" sz="2000">
                        <a:latin typeface="Arial Narrow" pitchFamily="34" charset="0"/>
                      </a:endParaRPr>
                    </a:p>
                  </a:txBody>
                  <a:tcPr/>
                </a:tc>
                <a:extLst>
                  <a:ext uri="{0D108BD9-81ED-4DB2-BD59-A6C34878D82A}">
                    <a16:rowId xmlns:a16="http://schemas.microsoft.com/office/drawing/2014/main" val="10001"/>
                  </a:ext>
                </a:extLst>
              </a:tr>
              <a:tr h="370840">
                <a:tc>
                  <a:txBody>
                    <a:bodyPr/>
                    <a:lstStyle/>
                    <a:p>
                      <a:r>
                        <a:rPr lang="en-US" sz="2000">
                          <a:latin typeface="Arial Narrow" pitchFamily="34" charset="0"/>
                        </a:rPr>
                        <a:t>2</a:t>
                      </a:r>
                    </a:p>
                  </a:txBody>
                  <a:tcPr/>
                </a:tc>
                <a:tc>
                  <a:txBody>
                    <a:bodyPr/>
                    <a:lstStyle/>
                    <a:p>
                      <a:r>
                        <a:rPr lang="en-US" sz="2000">
                          <a:latin typeface="Arial Narrow" pitchFamily="34" charset="0"/>
                        </a:rPr>
                        <a:t>Mahasiswa dapat menyusun resep</a:t>
                      </a:r>
                    </a:p>
                    <a:p>
                      <a:r>
                        <a:rPr lang="en-US" sz="2000">
                          <a:latin typeface="Arial Narrow" pitchFamily="34" charset="0"/>
                        </a:rPr>
                        <a:t>campuran obat</a:t>
                      </a:r>
                    </a:p>
                  </a:txBody>
                  <a:tcPr/>
                </a:tc>
                <a:tc>
                  <a:txBody>
                    <a:bodyPr/>
                    <a:lstStyle/>
                    <a:p>
                      <a:endParaRPr lang="en-US" sz="2000">
                        <a:latin typeface="Arial Narrow" pitchFamily="34" charset="0"/>
                      </a:endParaRPr>
                    </a:p>
                  </a:txBody>
                  <a:tcPr/>
                </a:tc>
                <a:tc>
                  <a:txBody>
                    <a:bodyPr/>
                    <a:lstStyle/>
                    <a:p>
                      <a:endParaRPr lang="en-US" sz="2000">
                        <a:latin typeface="Arial Narrow" pitchFamily="34" charset="0"/>
                      </a:endParaRPr>
                    </a:p>
                  </a:txBody>
                  <a:tcPr/>
                </a:tc>
                <a:extLst>
                  <a:ext uri="{0D108BD9-81ED-4DB2-BD59-A6C34878D82A}">
                    <a16:rowId xmlns:a16="http://schemas.microsoft.com/office/drawing/2014/main" val="10002"/>
                  </a:ext>
                </a:extLst>
              </a:tr>
              <a:tr h="370840">
                <a:tc>
                  <a:txBody>
                    <a:bodyPr/>
                    <a:lstStyle/>
                    <a:p>
                      <a:r>
                        <a:rPr lang="en-US" sz="2000">
                          <a:latin typeface="Arial Narrow" pitchFamily="34" charset="0"/>
                        </a:rPr>
                        <a:t>3</a:t>
                      </a:r>
                    </a:p>
                  </a:txBody>
                  <a:tcPr/>
                </a:tc>
                <a:tc>
                  <a:txBody>
                    <a:bodyPr/>
                    <a:lstStyle/>
                    <a:p>
                      <a:r>
                        <a:rPr lang="en-US" sz="2000">
                          <a:latin typeface="Arial Narrow" pitchFamily="34" charset="0"/>
                        </a:rPr>
                        <a:t>Matakuliah ini akan membahas secara</a:t>
                      </a:r>
                    </a:p>
                    <a:p>
                      <a:r>
                        <a:rPr lang="en-US" sz="2000">
                          <a:latin typeface="Arial Narrow" pitchFamily="34" charset="0"/>
                        </a:rPr>
                        <a:t>mendalam berbagai metode menyusun resep campuran obat</a:t>
                      </a:r>
                    </a:p>
                  </a:txBody>
                  <a:tcPr/>
                </a:tc>
                <a:tc>
                  <a:txBody>
                    <a:bodyPr/>
                    <a:lstStyle/>
                    <a:p>
                      <a:endParaRPr lang="en-US" sz="2000">
                        <a:latin typeface="Arial Narrow" pitchFamily="34" charset="0"/>
                      </a:endParaRPr>
                    </a:p>
                  </a:txBody>
                  <a:tcPr/>
                </a:tc>
                <a:tc>
                  <a:txBody>
                    <a:bodyPr/>
                    <a:lstStyle/>
                    <a:p>
                      <a:endParaRPr lang="en-US" sz="2000">
                        <a:latin typeface="Arial Narrow" pitchFamily="34" charset="0"/>
                      </a:endParaRPr>
                    </a:p>
                  </a:txBody>
                  <a:tcPr/>
                </a:tc>
                <a:extLst>
                  <a:ext uri="{0D108BD9-81ED-4DB2-BD59-A6C34878D82A}">
                    <a16:rowId xmlns:a16="http://schemas.microsoft.com/office/drawing/2014/main" val="10003"/>
                  </a:ext>
                </a:extLst>
              </a:tr>
              <a:tr h="370840">
                <a:tc>
                  <a:txBody>
                    <a:bodyPr/>
                    <a:lstStyle/>
                    <a:p>
                      <a:r>
                        <a:rPr lang="en-US" sz="2000">
                          <a:latin typeface="Arial Narrow" pitchFamily="34" charset="0"/>
                        </a:rPr>
                        <a:t>4</a:t>
                      </a:r>
                    </a:p>
                  </a:txBody>
                  <a:tcPr/>
                </a:tc>
                <a:tc>
                  <a:txBody>
                    <a:bodyPr/>
                    <a:lstStyle/>
                    <a:p>
                      <a:r>
                        <a:rPr lang="en-US" sz="2000">
                          <a:latin typeface="Arial Narrow" pitchFamily="34" charset="0"/>
                        </a:rPr>
                        <a:t>Mahasiswa akan mendiskusikan</a:t>
                      </a:r>
                    </a:p>
                    <a:p>
                      <a:r>
                        <a:rPr lang="en-US" sz="2000">
                          <a:latin typeface="Arial Narrow" pitchFamily="34" charset="0"/>
                        </a:rPr>
                        <a:t>pengaruh susunan ukuran butir</a:t>
                      </a:r>
                    </a:p>
                    <a:p>
                      <a:r>
                        <a:rPr lang="en-US" sz="2000">
                          <a:latin typeface="Arial Narrow" pitchFamily="34" charset="0"/>
                        </a:rPr>
                        <a:t>agregat pada sifat beton semen</a:t>
                      </a:r>
                    </a:p>
                  </a:txBody>
                  <a:tcPr/>
                </a:tc>
                <a:tc>
                  <a:txBody>
                    <a:bodyPr/>
                    <a:lstStyle/>
                    <a:p>
                      <a:endParaRPr lang="en-US" sz="2000">
                        <a:latin typeface="Arial Narrow" pitchFamily="34" charset="0"/>
                      </a:endParaRPr>
                    </a:p>
                  </a:txBody>
                  <a:tcPr/>
                </a:tc>
                <a:tc>
                  <a:txBody>
                    <a:bodyPr/>
                    <a:lstStyle/>
                    <a:p>
                      <a:endParaRPr lang="en-US" sz="2000">
                        <a:latin typeface="Arial Narrow" pitchFamily="34" charset="0"/>
                      </a:endParaRPr>
                    </a:p>
                  </a:txBody>
                  <a:tcPr/>
                </a:tc>
                <a:extLst>
                  <a:ext uri="{0D108BD9-81ED-4DB2-BD59-A6C34878D82A}">
                    <a16:rowId xmlns:a16="http://schemas.microsoft.com/office/drawing/2014/main" val="10004"/>
                  </a:ext>
                </a:extLst>
              </a:tr>
              <a:tr h="370840">
                <a:tc>
                  <a:txBody>
                    <a:bodyPr/>
                    <a:lstStyle/>
                    <a:p>
                      <a:r>
                        <a:rPr lang="en-US" sz="2000">
                          <a:latin typeface="Arial Narrow" pitchFamily="34" charset="0"/>
                        </a:rPr>
                        <a:t>5</a:t>
                      </a:r>
                    </a:p>
                  </a:txBody>
                  <a:tcPr/>
                </a:tc>
                <a:tc>
                  <a:txBody>
                    <a:bodyPr/>
                    <a:lstStyle/>
                    <a:p>
                      <a:r>
                        <a:rPr lang="en-US" sz="2000">
                          <a:latin typeface="Arial Narrow" pitchFamily="34" charset="0"/>
                        </a:rPr>
                        <a:t>Mahasiswa mampu menguji,</a:t>
                      </a:r>
                    </a:p>
                    <a:p>
                      <a:r>
                        <a:rPr lang="en-US" sz="2000">
                          <a:latin typeface="Arial Narrow" pitchFamily="34" charset="0"/>
                        </a:rPr>
                        <a:t>menganalisis dan memilih agregat</a:t>
                      </a:r>
                    </a:p>
                    <a:p>
                      <a:r>
                        <a:rPr lang="en-US" sz="2000">
                          <a:latin typeface="Arial Narrow" pitchFamily="34" charset="0"/>
                        </a:rPr>
                        <a:t>sesuai untuk digunakan membuat</a:t>
                      </a:r>
                    </a:p>
                    <a:p>
                      <a:r>
                        <a:rPr lang="en-US" sz="2000">
                          <a:latin typeface="Arial Narrow" pitchFamily="34" charset="0"/>
                        </a:rPr>
                        <a:t>beton semen</a:t>
                      </a:r>
                    </a:p>
                  </a:txBody>
                  <a:tcPr/>
                </a:tc>
                <a:tc>
                  <a:txBody>
                    <a:bodyPr/>
                    <a:lstStyle/>
                    <a:p>
                      <a:endParaRPr lang="en-US" sz="2000">
                        <a:latin typeface="Arial Narrow" pitchFamily="34" charset="0"/>
                      </a:endParaRPr>
                    </a:p>
                  </a:txBody>
                  <a:tcPr/>
                </a:tc>
                <a:tc>
                  <a:txBody>
                    <a:bodyPr/>
                    <a:lstStyle/>
                    <a:p>
                      <a:endParaRPr lang="en-US" sz="2000">
                        <a:latin typeface="Arial Narrow" pitchFamily="34" charset="0"/>
                      </a:endParaRPr>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8182422" y="1472518"/>
            <a:ext cx="917239" cy="461665"/>
          </a:xfrm>
          <a:prstGeom prst="rect">
            <a:avLst/>
          </a:prstGeom>
          <a:noFill/>
        </p:spPr>
        <p:txBody>
          <a:bodyPr wrap="none" rtlCol="0">
            <a:spAutoFit/>
          </a:bodyPr>
          <a:lstStyle/>
          <a:p>
            <a:r>
              <a:rPr lang="en-US" sz="2400">
                <a:latin typeface="Arial Narrow" pitchFamily="34" charset="0"/>
              </a:rPr>
              <a:t>Dosen</a:t>
            </a:r>
          </a:p>
        </p:txBody>
      </p:sp>
      <p:sp>
        <p:nvSpPr>
          <p:cNvPr id="6" name="TextBox 5"/>
          <p:cNvSpPr txBox="1"/>
          <p:nvPr/>
        </p:nvSpPr>
        <p:spPr>
          <a:xfrm>
            <a:off x="9858822" y="1472518"/>
            <a:ext cx="832279" cy="461665"/>
          </a:xfrm>
          <a:prstGeom prst="rect">
            <a:avLst/>
          </a:prstGeom>
          <a:noFill/>
        </p:spPr>
        <p:txBody>
          <a:bodyPr wrap="none" rtlCol="0">
            <a:spAutoFit/>
          </a:bodyPr>
          <a:lstStyle/>
          <a:p>
            <a:r>
              <a:rPr lang="en-US" sz="2400">
                <a:solidFill>
                  <a:srgbClr val="FF0000"/>
                </a:solidFill>
                <a:latin typeface="Arial Narrow" pitchFamily="34" charset="0"/>
              </a:rPr>
              <a:t>Salah</a:t>
            </a:r>
          </a:p>
        </p:txBody>
      </p:sp>
      <p:sp>
        <p:nvSpPr>
          <p:cNvPr id="7" name="TextBox 6"/>
          <p:cNvSpPr txBox="1"/>
          <p:nvPr/>
        </p:nvSpPr>
        <p:spPr>
          <a:xfrm>
            <a:off x="9858822" y="2844118"/>
            <a:ext cx="832279" cy="461665"/>
          </a:xfrm>
          <a:prstGeom prst="rect">
            <a:avLst/>
          </a:prstGeom>
          <a:noFill/>
        </p:spPr>
        <p:txBody>
          <a:bodyPr wrap="none" rtlCol="0">
            <a:spAutoFit/>
          </a:bodyPr>
          <a:lstStyle/>
          <a:p>
            <a:r>
              <a:rPr lang="en-US" sz="2400">
                <a:solidFill>
                  <a:srgbClr val="FF0000"/>
                </a:solidFill>
                <a:latin typeface="Arial Narrow" pitchFamily="34" charset="0"/>
              </a:rPr>
              <a:t>Salah</a:t>
            </a:r>
          </a:p>
        </p:txBody>
      </p:sp>
      <p:sp>
        <p:nvSpPr>
          <p:cNvPr id="8" name="TextBox 7"/>
          <p:cNvSpPr txBox="1"/>
          <p:nvPr/>
        </p:nvSpPr>
        <p:spPr>
          <a:xfrm>
            <a:off x="9858822" y="3834718"/>
            <a:ext cx="832279" cy="461665"/>
          </a:xfrm>
          <a:prstGeom prst="rect">
            <a:avLst/>
          </a:prstGeom>
          <a:noFill/>
        </p:spPr>
        <p:txBody>
          <a:bodyPr wrap="none" rtlCol="0">
            <a:spAutoFit/>
          </a:bodyPr>
          <a:lstStyle/>
          <a:p>
            <a:r>
              <a:rPr lang="en-US" sz="2400">
                <a:solidFill>
                  <a:srgbClr val="FF0000"/>
                </a:solidFill>
                <a:latin typeface="Arial Narrow" pitchFamily="34" charset="0"/>
              </a:rPr>
              <a:t>Salah</a:t>
            </a:r>
          </a:p>
        </p:txBody>
      </p:sp>
      <p:sp>
        <p:nvSpPr>
          <p:cNvPr id="9" name="TextBox 8"/>
          <p:cNvSpPr txBox="1"/>
          <p:nvPr/>
        </p:nvSpPr>
        <p:spPr>
          <a:xfrm>
            <a:off x="9858822" y="2082118"/>
            <a:ext cx="859531" cy="461665"/>
          </a:xfrm>
          <a:prstGeom prst="rect">
            <a:avLst/>
          </a:prstGeom>
          <a:noFill/>
        </p:spPr>
        <p:txBody>
          <a:bodyPr wrap="none" rtlCol="0">
            <a:spAutoFit/>
          </a:bodyPr>
          <a:lstStyle/>
          <a:p>
            <a:r>
              <a:rPr lang="en-US" sz="2400">
                <a:latin typeface="Arial Narrow" pitchFamily="34" charset="0"/>
              </a:rPr>
              <a:t>Benar</a:t>
            </a:r>
          </a:p>
        </p:txBody>
      </p:sp>
      <p:sp>
        <p:nvSpPr>
          <p:cNvPr id="10" name="TextBox 9"/>
          <p:cNvSpPr txBox="1"/>
          <p:nvPr/>
        </p:nvSpPr>
        <p:spPr>
          <a:xfrm>
            <a:off x="9858822" y="4913186"/>
            <a:ext cx="859531" cy="461665"/>
          </a:xfrm>
          <a:prstGeom prst="rect">
            <a:avLst/>
          </a:prstGeom>
          <a:noFill/>
        </p:spPr>
        <p:txBody>
          <a:bodyPr wrap="none" rtlCol="0">
            <a:spAutoFit/>
          </a:bodyPr>
          <a:lstStyle/>
          <a:p>
            <a:r>
              <a:rPr lang="en-US" sz="2400">
                <a:latin typeface="Arial Narrow" pitchFamily="34" charset="0"/>
              </a:rPr>
              <a:t>Benar</a:t>
            </a:r>
          </a:p>
        </p:txBody>
      </p:sp>
      <p:sp>
        <p:nvSpPr>
          <p:cNvPr id="11" name="TextBox 10"/>
          <p:cNvSpPr txBox="1"/>
          <p:nvPr/>
        </p:nvSpPr>
        <p:spPr>
          <a:xfrm>
            <a:off x="8030021" y="2082118"/>
            <a:ext cx="1451038" cy="461665"/>
          </a:xfrm>
          <a:prstGeom prst="rect">
            <a:avLst/>
          </a:prstGeom>
          <a:noFill/>
        </p:spPr>
        <p:txBody>
          <a:bodyPr wrap="none" rtlCol="0">
            <a:spAutoFit/>
          </a:bodyPr>
          <a:lstStyle/>
          <a:p>
            <a:r>
              <a:rPr lang="en-US" sz="2400">
                <a:latin typeface="Arial Narrow" pitchFamily="34" charset="0"/>
              </a:rPr>
              <a:t>Mahasiswa</a:t>
            </a:r>
          </a:p>
        </p:txBody>
      </p:sp>
      <p:sp>
        <p:nvSpPr>
          <p:cNvPr id="12" name="TextBox 11"/>
          <p:cNvSpPr txBox="1"/>
          <p:nvPr/>
        </p:nvSpPr>
        <p:spPr>
          <a:xfrm>
            <a:off x="8030021" y="2844118"/>
            <a:ext cx="1409360" cy="461665"/>
          </a:xfrm>
          <a:prstGeom prst="rect">
            <a:avLst/>
          </a:prstGeom>
          <a:noFill/>
        </p:spPr>
        <p:txBody>
          <a:bodyPr wrap="none" rtlCol="0">
            <a:spAutoFit/>
          </a:bodyPr>
          <a:lstStyle/>
          <a:p>
            <a:r>
              <a:rPr lang="en-US" sz="2400">
                <a:latin typeface="Arial Narrow" pitchFamily="34" charset="0"/>
              </a:rPr>
              <a:t>Matakuliah</a:t>
            </a:r>
          </a:p>
        </p:txBody>
      </p:sp>
      <p:sp>
        <p:nvSpPr>
          <p:cNvPr id="13" name="TextBox 12"/>
          <p:cNvSpPr txBox="1"/>
          <p:nvPr/>
        </p:nvSpPr>
        <p:spPr>
          <a:xfrm>
            <a:off x="8258622" y="3834718"/>
            <a:ext cx="971741" cy="461665"/>
          </a:xfrm>
          <a:prstGeom prst="rect">
            <a:avLst/>
          </a:prstGeom>
          <a:noFill/>
        </p:spPr>
        <p:txBody>
          <a:bodyPr wrap="none" rtlCol="0">
            <a:spAutoFit/>
          </a:bodyPr>
          <a:lstStyle/>
          <a:p>
            <a:r>
              <a:rPr lang="en-US" sz="2400">
                <a:latin typeface="Arial Narrow" pitchFamily="34" charset="0"/>
              </a:rPr>
              <a:t>Proses</a:t>
            </a:r>
          </a:p>
        </p:txBody>
      </p:sp>
      <p:sp>
        <p:nvSpPr>
          <p:cNvPr id="14" name="TextBox 13"/>
          <p:cNvSpPr txBox="1"/>
          <p:nvPr/>
        </p:nvSpPr>
        <p:spPr>
          <a:xfrm>
            <a:off x="8030021" y="4901518"/>
            <a:ext cx="1451038" cy="461665"/>
          </a:xfrm>
          <a:prstGeom prst="rect">
            <a:avLst/>
          </a:prstGeom>
          <a:noFill/>
        </p:spPr>
        <p:txBody>
          <a:bodyPr wrap="none" rtlCol="0">
            <a:spAutoFit/>
          </a:bodyPr>
          <a:lstStyle/>
          <a:p>
            <a:r>
              <a:rPr lang="en-US" sz="2400">
                <a:latin typeface="Arial Narrow" pitchFamily="34" charset="0"/>
              </a:rPr>
              <a:t>Mahasiswa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403DFA-1989-5241-EB60-34188DA13251}"/>
              </a:ext>
            </a:extLst>
          </p:cNvPr>
          <p:cNvSpPr/>
          <p:nvPr/>
        </p:nvSpPr>
        <p:spPr>
          <a:xfrm>
            <a:off x="-2" y="0"/>
            <a:ext cx="12192002" cy="6400800"/>
          </a:xfrm>
          <a:prstGeom prst="rect">
            <a:avLst/>
          </a:prstGeom>
          <a:blipFill dpi="0" rotWithShape="1">
            <a:blip r:embed="rId2" cstate="print">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6A6EF4-979F-F1A8-C966-08C622252596}"/>
              </a:ext>
            </a:extLst>
          </p:cNvPr>
          <p:cNvSpPr>
            <a:spLocks noGrp="1"/>
          </p:cNvSpPr>
          <p:nvPr>
            <p:ph type="title"/>
          </p:nvPr>
        </p:nvSpPr>
        <p:spPr/>
        <p:txBody>
          <a:bodyPr>
            <a:normAutofit/>
          </a:bodyPr>
          <a:lstStyle/>
          <a:p>
            <a:r>
              <a:rPr lang="en-US" sz="5400"/>
              <a:t>Pembelajaran </a:t>
            </a:r>
            <a:r>
              <a:rPr lang="en-US" sz="5400" i="1">
                <a:solidFill>
                  <a:srgbClr val="00B050"/>
                </a:solidFill>
              </a:rPr>
              <a:t>Orang Dewasa</a:t>
            </a:r>
            <a:endParaRPr lang="en-ID" sz="5400"/>
          </a:p>
        </p:txBody>
      </p:sp>
    </p:spTree>
    <p:extLst>
      <p:ext uri="{BB962C8B-B14F-4D97-AF65-F5344CB8AC3E}">
        <p14:creationId xmlns:p14="http://schemas.microsoft.com/office/powerpoint/2010/main" val="2945724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623888" indent="-398463">
              <a:buClr>
                <a:srgbClr val="0070C0"/>
              </a:buClr>
              <a:buFont typeface="+mj-lt"/>
              <a:buAutoNum type="arabicParenR"/>
            </a:pPr>
            <a:r>
              <a:rPr lang="en-US" sz="3200">
                <a:latin typeface="Bookman Old Style" panose="02050604050505020204" pitchFamily="18" charset="0"/>
              </a:rPr>
              <a:t>Meng</a:t>
            </a:r>
            <a:r>
              <a:rPr lang="en-US" sz="3200" b="1">
                <a:solidFill>
                  <a:schemeClr val="accent2"/>
                </a:solidFill>
                <a:latin typeface="Bookman Old Style" panose="02050604050505020204" pitchFamily="18" charset="0"/>
              </a:rPr>
              <a:t>identifikasi semua kemampuan</a:t>
            </a:r>
            <a:r>
              <a:rPr lang="en-US" sz="3200">
                <a:solidFill>
                  <a:schemeClr val="accent2"/>
                </a:solidFill>
                <a:latin typeface="Bookman Old Style" panose="02050604050505020204" pitchFamily="18" charset="0"/>
              </a:rPr>
              <a:t> </a:t>
            </a:r>
            <a:r>
              <a:rPr lang="en-US" sz="3200">
                <a:latin typeface="Bookman Old Style" panose="02050604050505020204" pitchFamily="18" charset="0"/>
              </a:rPr>
              <a:t>yang harus dikuasai mahasiswa</a:t>
            </a:r>
          </a:p>
          <a:p>
            <a:pPr marL="623888" indent="-398463">
              <a:buClr>
                <a:srgbClr val="0070C0"/>
              </a:buClr>
              <a:buFont typeface="+mj-lt"/>
              <a:buAutoNum type="arabicParenR"/>
            </a:pPr>
            <a:endParaRPr lang="en-US" sz="3200">
              <a:latin typeface="Bookman Old Style" panose="02050604050505020204" pitchFamily="18" charset="0"/>
            </a:endParaRPr>
          </a:p>
          <a:p>
            <a:pPr marL="623888" indent="-398463">
              <a:buClr>
                <a:srgbClr val="0070C0"/>
              </a:buClr>
              <a:buFont typeface="+mj-lt"/>
              <a:buAutoNum type="arabicParenR"/>
            </a:pPr>
            <a:r>
              <a:rPr lang="en-US" sz="3200">
                <a:latin typeface="Bookman Old Style" panose="02050604050505020204" pitchFamily="18" charset="0"/>
              </a:rPr>
              <a:t>Menentukan </a:t>
            </a:r>
            <a:r>
              <a:rPr lang="en-US" sz="3200" b="1">
                <a:solidFill>
                  <a:srgbClr val="00B050"/>
                </a:solidFill>
                <a:latin typeface="Bookman Old Style" panose="02050604050505020204" pitchFamily="18" charset="0"/>
              </a:rPr>
              <a:t>urutan pelaksanaan pembelajaran</a:t>
            </a:r>
          </a:p>
          <a:p>
            <a:pPr marL="623888" indent="-398463">
              <a:buClr>
                <a:srgbClr val="0070C0"/>
              </a:buClr>
              <a:buFont typeface="+mj-lt"/>
              <a:buAutoNum type="arabicParenR"/>
            </a:pPr>
            <a:endParaRPr lang="en-US" sz="3200">
              <a:latin typeface="Bookman Old Style" panose="02050604050505020204" pitchFamily="18" charset="0"/>
            </a:endParaRPr>
          </a:p>
          <a:p>
            <a:pPr marL="623888" indent="-398463">
              <a:buClr>
                <a:srgbClr val="0070C0"/>
              </a:buClr>
              <a:buFont typeface="+mj-lt"/>
              <a:buAutoNum type="arabicParenR"/>
            </a:pPr>
            <a:r>
              <a:rPr lang="en-US" sz="3200">
                <a:latin typeface="Bookman Old Style" panose="02050604050505020204" pitchFamily="18" charset="0"/>
              </a:rPr>
              <a:t>Menentukan </a:t>
            </a:r>
            <a:r>
              <a:rPr lang="en-US" sz="3200" b="1">
                <a:solidFill>
                  <a:schemeClr val="accent4"/>
                </a:solidFill>
                <a:latin typeface="Bookman Old Style" panose="02050604050505020204" pitchFamily="18" charset="0"/>
              </a:rPr>
              <a:t>titik awal proses pembelajaran</a:t>
            </a:r>
            <a:r>
              <a:rPr lang="en-US" sz="3200">
                <a:latin typeface="Bookman Old Style" panose="02050604050505020204" pitchFamily="18" charset="0"/>
              </a:rPr>
              <a:t> (melalui penentuan perilaku awal mahasiswa)</a:t>
            </a:r>
          </a:p>
        </p:txBody>
      </p:sp>
      <p:sp>
        <p:nvSpPr>
          <p:cNvPr id="3" name="Title 2"/>
          <p:cNvSpPr>
            <a:spLocks noGrp="1"/>
          </p:cNvSpPr>
          <p:nvPr>
            <p:ph type="title"/>
          </p:nvPr>
        </p:nvSpPr>
        <p:spPr/>
        <p:txBody>
          <a:bodyPr/>
          <a:lstStyle/>
          <a:p>
            <a:r>
              <a:rPr lang="en-US" i="1"/>
              <a:t>Analisis</a:t>
            </a:r>
            <a:r>
              <a:rPr lang="en-US"/>
              <a:t> Pembelajaran</a:t>
            </a: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623888" indent="-398463">
              <a:buClr>
                <a:schemeClr val="accent4"/>
              </a:buClr>
              <a:buFont typeface="+mj-lt"/>
              <a:buAutoNum type="arabicParenR"/>
            </a:pPr>
            <a:r>
              <a:rPr lang="en-US" sz="2800">
                <a:latin typeface="Bookman Old Style" panose="02050604050505020204" pitchFamily="18" charset="0"/>
              </a:rPr>
              <a:t>Melakukan analisis pembelajaran </a:t>
            </a:r>
            <a:r>
              <a:rPr lang="en-US" sz="2800" b="1">
                <a:solidFill>
                  <a:schemeClr val="accent2"/>
                </a:solidFill>
                <a:latin typeface="Bookman Old Style" panose="02050604050505020204" pitchFamily="18" charset="0"/>
              </a:rPr>
              <a:t>satu mata kuliah</a:t>
            </a:r>
          </a:p>
          <a:p>
            <a:pPr marL="623888" indent="-398463">
              <a:buClr>
                <a:schemeClr val="accent4"/>
              </a:buClr>
              <a:buFont typeface="+mj-lt"/>
              <a:buAutoNum type="arabicParenR"/>
            </a:pPr>
            <a:endParaRPr lang="en-US" sz="2800">
              <a:latin typeface="Bookman Old Style" panose="02050604050505020204" pitchFamily="18" charset="0"/>
            </a:endParaRPr>
          </a:p>
          <a:p>
            <a:pPr marL="623888" indent="-398463">
              <a:buClr>
                <a:schemeClr val="accent4"/>
              </a:buClr>
              <a:buFont typeface="+mj-lt"/>
              <a:buAutoNum type="arabicParenR"/>
            </a:pPr>
            <a:r>
              <a:rPr lang="en-US" sz="2800">
                <a:latin typeface="Bookman Old Style" panose="02050604050505020204" pitchFamily="18" charset="0"/>
              </a:rPr>
              <a:t>Menulis </a:t>
            </a:r>
            <a:r>
              <a:rPr lang="en-US" sz="2800" b="1">
                <a:solidFill>
                  <a:srgbClr val="00B050"/>
                </a:solidFill>
                <a:latin typeface="Bookman Old Style" panose="02050604050505020204" pitchFamily="18" charset="0"/>
              </a:rPr>
              <a:t>subcapaian pembelajaran</a:t>
            </a:r>
            <a:r>
              <a:rPr lang="en-US" sz="2800">
                <a:latin typeface="Bookman Old Style" panose="02050604050505020204" pitchFamily="18" charset="0"/>
              </a:rPr>
              <a:t> (sub CP MK) yang diturunkan dari capaian pembelajaran mata kuliah (CP MK)</a:t>
            </a:r>
          </a:p>
          <a:p>
            <a:pPr marL="623888" indent="-398463">
              <a:buClr>
                <a:schemeClr val="accent4"/>
              </a:buClr>
              <a:buFont typeface="+mj-lt"/>
              <a:buAutoNum type="arabicParenR"/>
            </a:pPr>
            <a:endParaRPr lang="en-US" sz="2800">
              <a:latin typeface="Bookman Old Style" panose="02050604050505020204" pitchFamily="18" charset="0"/>
            </a:endParaRPr>
          </a:p>
          <a:p>
            <a:pPr marL="623888" indent="-398463">
              <a:buClr>
                <a:schemeClr val="accent4"/>
              </a:buClr>
              <a:buFont typeface="+mj-lt"/>
              <a:buAutoNum type="arabicParenR"/>
            </a:pPr>
            <a:r>
              <a:rPr lang="en-US" sz="2800">
                <a:latin typeface="Bookman Old Style" panose="02050604050505020204" pitchFamily="18" charset="0"/>
              </a:rPr>
              <a:t>Membuat </a:t>
            </a:r>
            <a:r>
              <a:rPr lang="en-US" sz="2800" b="1">
                <a:solidFill>
                  <a:schemeClr val="accent4"/>
                </a:solidFill>
                <a:latin typeface="Bookman Old Style" panose="02050604050505020204" pitchFamily="18" charset="0"/>
              </a:rPr>
              <a:t>diagram pencapaian/peta capaian pembelajaran</a:t>
            </a:r>
            <a:r>
              <a:rPr lang="en-US" sz="2800">
                <a:latin typeface="Bookman Old Style" panose="02050604050505020204" pitchFamily="18" charset="0"/>
              </a:rPr>
              <a:t> mata kuliah</a:t>
            </a:r>
          </a:p>
        </p:txBody>
      </p:sp>
      <p:sp>
        <p:nvSpPr>
          <p:cNvPr id="3" name="Title 2"/>
          <p:cNvSpPr>
            <a:spLocks noGrp="1"/>
          </p:cNvSpPr>
          <p:nvPr>
            <p:ph type="title"/>
          </p:nvPr>
        </p:nvSpPr>
        <p:spPr/>
        <p:txBody>
          <a:bodyPr/>
          <a:lstStyle/>
          <a:p>
            <a:r>
              <a:rPr lang="en-US"/>
              <a:t>Yang Dilakukan</a:t>
            </a: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9085" y="1949355"/>
            <a:ext cx="6560457" cy="4178491"/>
          </a:xfrm>
        </p:spPr>
        <p:txBody>
          <a:bodyPr>
            <a:normAutofit fontScale="92500"/>
          </a:bodyPr>
          <a:lstStyle/>
          <a:p>
            <a:pPr>
              <a:buNone/>
            </a:pPr>
            <a:r>
              <a:rPr lang="en-US" sz="2800" b="1">
                <a:solidFill>
                  <a:schemeClr val="accent2"/>
                </a:solidFill>
                <a:latin typeface="Bookman Old Style" panose="02050604050505020204" pitchFamily="18" charset="0"/>
              </a:rPr>
              <a:t>CP MK </a:t>
            </a:r>
            <a:r>
              <a:rPr lang="en-US" sz="2800">
                <a:latin typeface="Bookman Old Style" panose="02050604050505020204" pitchFamily="18" charset="0"/>
              </a:rPr>
              <a:t>adalah </a:t>
            </a:r>
            <a:r>
              <a:rPr lang="en-US" sz="2800">
                <a:solidFill>
                  <a:schemeClr val="accent2"/>
                </a:solidFill>
                <a:latin typeface="Bookman Old Style" panose="02050604050505020204" pitchFamily="18" charset="0"/>
              </a:rPr>
              <a:t>tujuan yang diharapkan dapat dicapai oleh mahasiswa</a:t>
            </a:r>
            <a:r>
              <a:rPr lang="en-US" sz="2800">
                <a:latin typeface="Bookman Old Style" panose="02050604050505020204" pitchFamily="18" charset="0"/>
              </a:rPr>
              <a:t> sesudah mengikuti kegiatan pembelajaran satu mata kuliah</a:t>
            </a:r>
          </a:p>
          <a:p>
            <a:pPr>
              <a:buNone/>
            </a:pPr>
            <a:r>
              <a:rPr lang="en-US" sz="2800" b="1">
                <a:solidFill>
                  <a:srgbClr val="00B050"/>
                </a:solidFill>
                <a:latin typeface="Bookman Old Style" panose="02050604050505020204" pitchFamily="18" charset="0"/>
              </a:rPr>
              <a:t>CP MK</a:t>
            </a:r>
            <a:r>
              <a:rPr lang="en-US" sz="2800">
                <a:latin typeface="Bookman Old Style" panose="02050604050505020204" pitchFamily="18" charset="0"/>
              </a:rPr>
              <a:t> adalah </a:t>
            </a:r>
            <a:r>
              <a:rPr lang="en-US" sz="2800">
                <a:solidFill>
                  <a:srgbClr val="00B050"/>
                </a:solidFill>
                <a:latin typeface="Bookman Old Style" panose="02050604050505020204" pitchFamily="18" charset="0"/>
              </a:rPr>
              <a:t>bagian dari CP lulusan</a:t>
            </a:r>
            <a:r>
              <a:rPr lang="en-US" sz="2800">
                <a:latin typeface="Bookman Old Style" panose="02050604050505020204" pitchFamily="18" charset="0"/>
              </a:rPr>
              <a:t> dalam lingkup kurikulum prodi</a:t>
            </a:r>
          </a:p>
          <a:p>
            <a:pPr>
              <a:buNone/>
            </a:pPr>
            <a:r>
              <a:rPr lang="en-US" sz="2800" b="1">
                <a:solidFill>
                  <a:schemeClr val="accent4"/>
                </a:solidFill>
                <a:latin typeface="Bookman Old Style" panose="02050604050505020204" pitchFamily="18" charset="0"/>
              </a:rPr>
              <a:t>Diagram pencapaian/peta CP MK</a:t>
            </a:r>
            <a:r>
              <a:rPr lang="en-US" sz="2800">
                <a:latin typeface="Bookman Old Style" panose="02050604050505020204" pitchFamily="18" charset="0"/>
              </a:rPr>
              <a:t> menunjukkan alur pencapaian CP MK</a:t>
            </a:r>
          </a:p>
        </p:txBody>
      </p:sp>
      <p:pic>
        <p:nvPicPr>
          <p:cNvPr id="10242" name="Picture 2" descr="C:\Program Files (x86)\Microsoft Office\MEDIA\CAGCAT10\j0293236.wmf"/>
          <p:cNvPicPr>
            <a:picLocks noChangeAspect="1" noChangeArrowheads="1"/>
          </p:cNvPicPr>
          <p:nvPr/>
        </p:nvPicPr>
        <p:blipFill>
          <a:blip r:embed="rId2" cstate="print"/>
          <a:srcRect/>
          <a:stretch>
            <a:fillRect/>
          </a:stretch>
        </p:blipFill>
        <p:spPr bwMode="auto">
          <a:xfrm>
            <a:off x="1172030" y="2057400"/>
            <a:ext cx="2995391" cy="2209800"/>
          </a:xfrm>
          <a:prstGeom prst="rect">
            <a:avLst/>
          </a:prstGeom>
          <a:noFill/>
        </p:spPr>
      </p:pic>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l="38067" t="39583" r="15666" b="6250"/>
          <a:stretch>
            <a:fillRect/>
          </a:stretch>
        </p:blipFill>
        <p:spPr bwMode="auto">
          <a:xfrm>
            <a:off x="1790700" y="442731"/>
            <a:ext cx="8610600" cy="5667737"/>
          </a:xfrm>
          <a:prstGeom prst="rect">
            <a:avLst/>
          </a:prstGeom>
          <a:noFill/>
          <a:ln w="9525">
            <a:noFill/>
            <a:miter lim="800000"/>
            <a:headEnd/>
            <a:tailEnd/>
          </a:ln>
          <a:effectLst/>
        </p:spPr>
      </p:pic>
      <p:sp>
        <p:nvSpPr>
          <p:cNvPr id="3" name="Rectangle 2"/>
          <p:cNvSpPr/>
          <p:nvPr/>
        </p:nvSpPr>
        <p:spPr>
          <a:xfrm>
            <a:off x="1524000" y="838200"/>
            <a:ext cx="1752600"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3886200"/>
            <a:ext cx="1752600"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l="39239" t="42708" r="15666" b="6250"/>
          <a:stretch>
            <a:fillRect/>
          </a:stretch>
        </p:blipFill>
        <p:spPr bwMode="auto">
          <a:xfrm>
            <a:off x="1654626" y="501734"/>
            <a:ext cx="8534400" cy="5430982"/>
          </a:xfrm>
          <a:prstGeom prst="rect">
            <a:avLst/>
          </a:prstGeom>
          <a:noFill/>
          <a:ln w="9525">
            <a:noFill/>
            <a:miter lim="800000"/>
            <a:headEnd/>
            <a:tailEnd/>
          </a:ln>
          <a:effectLst/>
        </p:spPr>
      </p:pic>
      <p:sp>
        <p:nvSpPr>
          <p:cNvPr id="3" name="Rectangle 2"/>
          <p:cNvSpPr/>
          <p:nvPr/>
        </p:nvSpPr>
        <p:spPr>
          <a:xfrm>
            <a:off x="1524000" y="838200"/>
            <a:ext cx="1752600"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752600" y="3916180"/>
            <a:ext cx="1752600"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l="35139" t="33333" r="15666" b="6250"/>
          <a:stretch>
            <a:fillRect/>
          </a:stretch>
        </p:blipFill>
        <p:spPr bwMode="auto">
          <a:xfrm>
            <a:off x="1905000" y="535214"/>
            <a:ext cx="8382000" cy="5787572"/>
          </a:xfrm>
          <a:prstGeom prst="rect">
            <a:avLst/>
          </a:prstGeom>
          <a:noFill/>
          <a:ln w="9525">
            <a:noFill/>
            <a:miter lim="800000"/>
            <a:headEnd/>
            <a:tailEnd/>
          </a:ln>
          <a:effectLst/>
        </p:spPr>
      </p:pic>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Peta Pembelajaran</a:t>
            </a:r>
          </a:p>
        </p:txBody>
      </p:sp>
      <p:sp>
        <p:nvSpPr>
          <p:cNvPr id="5" name="Content Placeholder 4"/>
          <p:cNvSpPr>
            <a:spLocks noGrp="1"/>
          </p:cNvSpPr>
          <p:nvPr>
            <p:ph idx="1"/>
          </p:nvPr>
        </p:nvSpPr>
        <p:spPr/>
        <p:txBody>
          <a:bodyPr>
            <a:noAutofit/>
          </a:bodyPr>
          <a:lstStyle/>
          <a:p>
            <a:pPr>
              <a:buNone/>
            </a:pPr>
            <a:r>
              <a:rPr lang="en-US" sz="3200"/>
              <a:t>Struktur kemampuan:</a:t>
            </a:r>
          </a:p>
        </p:txBody>
      </p:sp>
      <p:graphicFrame>
        <p:nvGraphicFramePr>
          <p:cNvPr id="4" name="Diagram 3"/>
          <p:cNvGraphicFramePr/>
          <p:nvPr>
            <p:extLst>
              <p:ext uri="{D42A27DB-BD31-4B8C-83A1-F6EECF244321}">
                <p14:modId xmlns:p14="http://schemas.microsoft.com/office/powerpoint/2010/main" val="3125016861"/>
              </p:ext>
            </p:extLst>
          </p:nvPr>
        </p:nvGraphicFramePr>
        <p:xfrm>
          <a:off x="4318000" y="2108201"/>
          <a:ext cx="5943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l="50366" t="35417" r="24451" b="10417"/>
          <a:stretch>
            <a:fillRect/>
          </a:stretch>
        </p:blipFill>
        <p:spPr bwMode="auto">
          <a:xfrm>
            <a:off x="1752601" y="685800"/>
            <a:ext cx="4473819" cy="5410200"/>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cstate="print"/>
          <a:srcRect l="41215" t="46875" r="13690" b="13542"/>
          <a:stretch>
            <a:fillRect/>
          </a:stretch>
        </p:blipFill>
        <p:spPr bwMode="auto">
          <a:xfrm>
            <a:off x="2819401" y="1371600"/>
            <a:ext cx="7257047" cy="35814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362"/>
                                        </p:tgtEl>
                                      </p:cBhvr>
                                    </p:animEffect>
                                    <p:set>
                                      <p:cBhvr>
                                        <p:cTn id="7" dur="1" fill="hold">
                                          <p:stCondLst>
                                            <p:cond delay="499"/>
                                          </p:stCondLst>
                                        </p:cTn>
                                        <p:tgtEl>
                                          <p:spTgt spid="1536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5363"/>
                                        </p:tgtEl>
                                        <p:attrNameLst>
                                          <p:attrName>style.visibility</p:attrName>
                                        </p:attrNameLst>
                                      </p:cBhvr>
                                      <p:to>
                                        <p:strVal val="visible"/>
                                      </p:to>
                                    </p:set>
                                    <p:animEffect transition="in" filter="fade">
                                      <p:cBhvr>
                                        <p:cTn id="10"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l="46852" t="39583" r="19766" b="22917"/>
          <a:stretch>
            <a:fillRect/>
          </a:stretch>
        </p:blipFill>
        <p:spPr bwMode="auto">
          <a:xfrm>
            <a:off x="1828800" y="1600200"/>
            <a:ext cx="6248400" cy="3946358"/>
          </a:xfrm>
          <a:prstGeom prst="rect">
            <a:avLst/>
          </a:prstGeom>
          <a:noFill/>
          <a:ln w="9525">
            <a:noFill/>
            <a:miter lim="800000"/>
            <a:headEnd/>
            <a:tailEnd/>
          </a:ln>
          <a:effectLst/>
        </p:spPr>
      </p:pic>
      <p:grpSp>
        <p:nvGrpSpPr>
          <p:cNvPr id="2" name="Group 5"/>
          <p:cNvGrpSpPr/>
          <p:nvPr/>
        </p:nvGrpSpPr>
        <p:grpSpPr>
          <a:xfrm>
            <a:off x="2057400" y="990600"/>
            <a:ext cx="8236688" cy="4572000"/>
            <a:chOff x="533400" y="990600"/>
            <a:chExt cx="8236688" cy="4572000"/>
          </a:xfrm>
        </p:grpSpPr>
        <p:pic>
          <p:nvPicPr>
            <p:cNvPr id="16387" name="Picture 3"/>
            <p:cNvPicPr>
              <a:picLocks noChangeAspect="1" noChangeArrowheads="1"/>
            </p:cNvPicPr>
            <p:nvPr/>
          </p:nvPicPr>
          <p:blipFill>
            <a:blip r:embed="rId3" cstate="print"/>
            <a:srcRect l="38067" t="45833" r="13324" b="9375"/>
            <a:stretch>
              <a:fillRect/>
            </a:stretch>
          </p:blipFill>
          <p:spPr bwMode="auto">
            <a:xfrm>
              <a:off x="533400" y="990600"/>
              <a:ext cx="8236688" cy="4267200"/>
            </a:xfrm>
            <a:prstGeom prst="rect">
              <a:avLst/>
            </a:prstGeom>
            <a:noFill/>
            <a:ln w="9525">
              <a:noFill/>
              <a:miter lim="800000"/>
              <a:headEnd/>
              <a:tailEnd/>
            </a:ln>
            <a:effectLst/>
          </p:spPr>
        </p:pic>
        <p:sp>
          <p:nvSpPr>
            <p:cNvPr id="4" name="Rectangle 3"/>
            <p:cNvSpPr/>
            <p:nvPr/>
          </p:nvSpPr>
          <p:spPr>
            <a:xfrm>
              <a:off x="533400" y="990600"/>
              <a:ext cx="12192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33400" y="4267200"/>
              <a:ext cx="2286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6386"/>
                                        </p:tgtEl>
                                      </p:cBhvr>
                                    </p:animEffect>
                                    <p:set>
                                      <p:cBhvr>
                                        <p:cTn id="7" dur="1" fill="hold">
                                          <p:stCondLst>
                                            <p:cond delay="499"/>
                                          </p:stCondLst>
                                        </p:cTn>
                                        <p:tgtEl>
                                          <p:spTgt spid="1638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l="46266" t="42708" r="21523" b="15625"/>
          <a:stretch>
            <a:fillRect/>
          </a:stretch>
        </p:blipFill>
        <p:spPr bwMode="auto">
          <a:xfrm>
            <a:off x="1905000" y="1676400"/>
            <a:ext cx="5791200" cy="4211782"/>
          </a:xfrm>
          <a:prstGeom prst="rect">
            <a:avLst/>
          </a:prstGeom>
          <a:noFill/>
          <a:ln w="9525">
            <a:noFill/>
            <a:miter lim="800000"/>
            <a:headEnd/>
            <a:tailEnd/>
          </a:ln>
          <a:effectLst/>
        </p:spPr>
      </p:pic>
      <p:grpSp>
        <p:nvGrpSpPr>
          <p:cNvPr id="2" name="Group 4"/>
          <p:cNvGrpSpPr/>
          <p:nvPr/>
        </p:nvGrpSpPr>
        <p:grpSpPr>
          <a:xfrm>
            <a:off x="2133601" y="1447800"/>
            <a:ext cx="7935191" cy="4419600"/>
            <a:chOff x="3124200" y="2971800"/>
            <a:chExt cx="6019800" cy="3352800"/>
          </a:xfrm>
        </p:grpSpPr>
        <p:pic>
          <p:nvPicPr>
            <p:cNvPr id="17411" name="Picture 3"/>
            <p:cNvPicPr>
              <a:picLocks noChangeAspect="1" noChangeArrowheads="1"/>
            </p:cNvPicPr>
            <p:nvPr/>
          </p:nvPicPr>
          <p:blipFill>
            <a:blip r:embed="rId3" cstate="print"/>
            <a:srcRect l="38873" t="44792" r="14861" b="10417"/>
            <a:stretch>
              <a:fillRect/>
            </a:stretch>
          </p:blipFill>
          <p:spPr bwMode="auto">
            <a:xfrm>
              <a:off x="3124200" y="3048000"/>
              <a:ext cx="6019800" cy="3276600"/>
            </a:xfrm>
            <a:prstGeom prst="rect">
              <a:avLst/>
            </a:prstGeom>
            <a:noFill/>
            <a:ln w="9525">
              <a:noFill/>
              <a:miter lim="800000"/>
              <a:headEnd/>
              <a:tailEnd/>
            </a:ln>
            <a:effectLst/>
          </p:spPr>
        </p:pic>
        <p:sp>
          <p:nvSpPr>
            <p:cNvPr id="4" name="Rectangle 3"/>
            <p:cNvSpPr/>
            <p:nvPr/>
          </p:nvSpPr>
          <p:spPr>
            <a:xfrm>
              <a:off x="3124200" y="2971800"/>
              <a:ext cx="6096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410"/>
                                        </p:tgtEl>
                                      </p:cBhvr>
                                    </p:animEffect>
                                    <p:set>
                                      <p:cBhvr>
                                        <p:cTn id="7" dur="1" fill="hold">
                                          <p:stCondLst>
                                            <p:cond delay="499"/>
                                          </p:stCondLst>
                                        </p:cTn>
                                        <p:tgtEl>
                                          <p:spTgt spid="1741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57F98A15-27F8-80FF-C833-427CECF45F6C}"/>
              </a:ext>
            </a:extLst>
          </p:cNvPr>
          <p:cNvSpPr txBox="1">
            <a:spLocks/>
          </p:cNvSpPr>
          <p:nvPr/>
        </p:nvSpPr>
        <p:spPr>
          <a:xfrm>
            <a:off x="533399" y="4012442"/>
            <a:ext cx="7054756" cy="2235958"/>
          </a:xfrm>
          <a:prstGeom prst="rect">
            <a:avLst/>
          </a:prstGeom>
        </p:spPr>
        <p:txBody>
          <a:bodyPr>
            <a:normAutofit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buFont typeface="Calibri" panose="020F0502020204030204" pitchFamily="34" charset="0"/>
              <a:buNone/>
            </a:pPr>
            <a:r>
              <a:rPr lang="en-US" sz="2800" b="1">
                <a:solidFill>
                  <a:schemeClr val="accent4"/>
                </a:solidFill>
                <a:latin typeface="Bookman Old Style" panose="02050604050505020204" pitchFamily="18" charset="0"/>
              </a:rPr>
              <a:t>                           Orientasi:</a:t>
            </a:r>
          </a:p>
          <a:p>
            <a:pPr marL="509588" indent="-400050" algn="r">
              <a:buClr>
                <a:schemeClr val="accent4"/>
              </a:buClr>
              <a:buFont typeface="Wingdings" pitchFamily="2" charset="2"/>
              <a:buChar char="ü"/>
            </a:pPr>
            <a:r>
              <a:rPr lang="en-US" sz="2400" b="1">
                <a:solidFill>
                  <a:schemeClr val="accent2"/>
                </a:solidFill>
                <a:latin typeface="Bookman Old Style" panose="02050604050505020204" pitchFamily="18" charset="0"/>
              </a:rPr>
              <a:t>kebutuhan dirinya</a:t>
            </a:r>
          </a:p>
          <a:p>
            <a:pPr marL="509588" indent="-400050" algn="r">
              <a:buClr>
                <a:schemeClr val="accent4"/>
              </a:buClr>
              <a:buFont typeface="Wingdings" pitchFamily="2" charset="2"/>
              <a:buChar char="ü"/>
            </a:pPr>
            <a:r>
              <a:rPr lang="en-US" sz="2400" b="1">
                <a:solidFill>
                  <a:schemeClr val="accent2"/>
                </a:solidFill>
                <a:latin typeface="Bookman Old Style" panose="02050604050505020204" pitchFamily="18" charset="0"/>
              </a:rPr>
              <a:t>pemecahan masalah</a:t>
            </a:r>
          </a:p>
          <a:p>
            <a:pPr marL="509588" indent="-400050" algn="r">
              <a:buClr>
                <a:schemeClr val="accent4"/>
              </a:buClr>
              <a:buFont typeface="Wingdings" pitchFamily="2" charset="2"/>
              <a:buChar char="ü"/>
            </a:pPr>
            <a:r>
              <a:rPr lang="en-US" sz="2400" b="1">
                <a:solidFill>
                  <a:schemeClr val="accent2"/>
                </a:solidFill>
                <a:latin typeface="Bookman Old Style" panose="02050604050505020204" pitchFamily="18" charset="0"/>
              </a:rPr>
              <a:t>kesediaan untuk berubah</a:t>
            </a:r>
          </a:p>
        </p:txBody>
      </p:sp>
      <p:sp>
        <p:nvSpPr>
          <p:cNvPr id="9" name="Title 2">
            <a:extLst>
              <a:ext uri="{FF2B5EF4-FFF2-40B4-BE49-F238E27FC236}">
                <a16:creationId xmlns:a16="http://schemas.microsoft.com/office/drawing/2014/main" id="{2BC1EBE2-6C60-8B82-1838-D14808B8F5B9}"/>
              </a:ext>
            </a:extLst>
          </p:cNvPr>
          <p:cNvSpPr txBox="1">
            <a:spLocks/>
          </p:cNvSpPr>
          <p:nvPr/>
        </p:nvSpPr>
        <p:spPr>
          <a:xfrm>
            <a:off x="457200" y="274638"/>
            <a:ext cx="8229600" cy="1143000"/>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a:t>Andragogi </a:t>
            </a:r>
            <a:r>
              <a:rPr lang="en-US" sz="2800" i="1">
                <a:solidFill>
                  <a:srgbClr val="00B050"/>
                </a:solidFill>
              </a:rPr>
              <a:t>Pembelajaran orang dewasa</a:t>
            </a:r>
            <a:endParaRPr lang="en-US" i="1">
              <a:solidFill>
                <a:srgbClr val="00B050"/>
              </a:solidFill>
            </a:endParaRPr>
          </a:p>
        </p:txBody>
      </p:sp>
      <p:pic>
        <p:nvPicPr>
          <p:cNvPr id="10" name="Picture 2" descr="C:\Program Files (x86)\Microsoft Office\MEDIA\CAGCAT10\j0233018.wmf">
            <a:extLst>
              <a:ext uri="{FF2B5EF4-FFF2-40B4-BE49-F238E27FC236}">
                <a16:creationId xmlns:a16="http://schemas.microsoft.com/office/drawing/2014/main" id="{EF2A44F8-5647-8A48-D249-2F1301EE7506}"/>
              </a:ext>
            </a:extLst>
          </p:cNvPr>
          <p:cNvPicPr>
            <a:picLocks noChangeAspect="1" noChangeArrowheads="1"/>
          </p:cNvPicPr>
          <p:nvPr/>
        </p:nvPicPr>
        <p:blipFill>
          <a:blip r:embed="rId2" cstate="print"/>
          <a:srcRect/>
          <a:stretch>
            <a:fillRect/>
          </a:stretch>
        </p:blipFill>
        <p:spPr bwMode="auto">
          <a:xfrm>
            <a:off x="7824215" y="1957057"/>
            <a:ext cx="4224483" cy="4291343"/>
          </a:xfrm>
          <a:prstGeom prst="rect">
            <a:avLst/>
          </a:prstGeom>
          <a:noFill/>
        </p:spPr>
      </p:pic>
      <p:sp>
        <p:nvSpPr>
          <p:cNvPr id="11" name="Rounded Rectangular Callout 4">
            <a:extLst>
              <a:ext uri="{FF2B5EF4-FFF2-40B4-BE49-F238E27FC236}">
                <a16:creationId xmlns:a16="http://schemas.microsoft.com/office/drawing/2014/main" id="{08CF1885-2AA6-E73D-F0BD-52D5B11D1B04}"/>
              </a:ext>
            </a:extLst>
          </p:cNvPr>
          <p:cNvSpPr/>
          <p:nvPr/>
        </p:nvSpPr>
        <p:spPr>
          <a:xfrm>
            <a:off x="1578591" y="1417638"/>
            <a:ext cx="6009564" cy="2494720"/>
          </a:xfrm>
          <a:prstGeom prst="wedgeRoundRectCallout">
            <a:avLst>
              <a:gd name="adj1" fmla="val -47191"/>
              <a:gd name="adj2" fmla="val -71017"/>
              <a:gd name="adj3" fmla="val 16667"/>
            </a:avLst>
          </a:prstGeom>
          <a:ln w="127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solidFill>
                  <a:srgbClr val="FFFF00"/>
                </a:solidFill>
                <a:latin typeface="Bookman Old Style" panose="02050604050505020204" pitchFamily="18" charset="0"/>
              </a:rPr>
              <a:t>Suatu ilmu dan seni dalam </a:t>
            </a:r>
            <a:r>
              <a:rPr lang="en-US" sz="2800">
                <a:solidFill>
                  <a:srgbClr val="FF0000"/>
                </a:solidFill>
                <a:latin typeface="Bookman Old Style" panose="02050604050505020204" pitchFamily="18" charset="0"/>
              </a:rPr>
              <a:t>membantu orang dewasa belajar </a:t>
            </a:r>
            <a:r>
              <a:rPr lang="en-US" sz="2000">
                <a:solidFill>
                  <a:srgbClr val="FFFF00"/>
                </a:solidFill>
                <a:latin typeface="Bookman Old Style" panose="02050604050505020204" pitchFamily="18" charset="0"/>
              </a:rPr>
              <a:t>yang </a:t>
            </a:r>
            <a:r>
              <a:rPr lang="en-US" sz="2400">
                <a:solidFill>
                  <a:srgbClr val="FFFF00"/>
                </a:solidFill>
                <a:latin typeface="Bookman Old Style" panose="02050604050505020204" pitchFamily="18" charset="0"/>
              </a:rPr>
              <a:t>menimbulkan </a:t>
            </a:r>
            <a:r>
              <a:rPr lang="en-US" sz="2400">
                <a:solidFill>
                  <a:srgbClr val="FF0000"/>
                </a:solidFill>
                <a:latin typeface="Bookman Old Style" panose="02050604050505020204" pitchFamily="18" charset="0"/>
              </a:rPr>
              <a:t>keinginan untuk bertanya, belajar secara mandiri dan berkelanjutan sepanjang hayat </a:t>
            </a:r>
            <a:r>
              <a:rPr lang="en-US" sz="2000">
                <a:solidFill>
                  <a:srgbClr val="FFFF00"/>
                </a:solidFill>
                <a:latin typeface="Bookman Old Style" panose="02050604050505020204" pitchFamily="18" charset="0"/>
              </a:rPr>
              <a:t>(</a:t>
            </a:r>
            <a:r>
              <a:rPr lang="en-US" sz="2000" i="1">
                <a:solidFill>
                  <a:srgbClr val="FFFF00"/>
                </a:solidFill>
                <a:latin typeface="Bookman Old Style" panose="02050604050505020204" pitchFamily="18" charset="0"/>
              </a:rPr>
              <a:t>lifelong learning</a:t>
            </a:r>
            <a:r>
              <a:rPr lang="en-US" sz="2000">
                <a:solidFill>
                  <a:srgbClr val="FFFF00"/>
                </a:solidFill>
                <a:latin typeface="Bookman Old Style" panose="02050604050505020204" pitchFamily="18" charset="0"/>
              </a:rPr>
              <a:t>)</a:t>
            </a:r>
          </a:p>
        </p:txBody>
      </p:sp>
    </p:spTree>
    <p:extLst>
      <p:ext uri="{BB962C8B-B14F-4D97-AF65-F5344CB8AC3E}">
        <p14:creationId xmlns:p14="http://schemas.microsoft.com/office/powerpoint/2010/main" val="40969312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l="43338" t="36458" r="16252" b="14583"/>
          <a:stretch>
            <a:fillRect/>
          </a:stretch>
        </p:blipFill>
        <p:spPr bwMode="auto">
          <a:xfrm>
            <a:off x="2286000" y="1143000"/>
            <a:ext cx="7467600" cy="5086626"/>
          </a:xfrm>
          <a:prstGeom prst="rect">
            <a:avLst/>
          </a:prstGeom>
          <a:noFill/>
          <a:ln w="9525">
            <a:noFill/>
            <a:miter lim="800000"/>
            <a:headEnd/>
            <a:tailEnd/>
          </a:ln>
          <a:effectLst/>
        </p:spPr>
      </p:pic>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415314"/>
          </a:xfrm>
          <a:prstGeom prst="rect">
            <a:avLst/>
          </a:prstGeom>
          <a:blipFill dpi="0" rotWithShape="1">
            <a:blip r:embed="rId2"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508000" y="3581400"/>
            <a:ext cx="11146971" cy="1981200"/>
          </a:xfrm>
        </p:spPr>
        <p:txBody>
          <a:bodyPr>
            <a:noAutofit/>
          </a:bodyPr>
          <a:lstStyle/>
          <a:p>
            <a:r>
              <a:rPr lang="en-US" sz="4800">
                <a:ln>
                  <a:solidFill>
                    <a:schemeClr val="tx1"/>
                  </a:solidFill>
                </a:ln>
              </a:rPr>
              <a:t>K o m e n t a r ?</a:t>
            </a:r>
            <a:br>
              <a:rPr lang="en-US" sz="4800">
                <a:ln>
                  <a:solidFill>
                    <a:schemeClr val="tx1"/>
                  </a:solidFill>
                </a:ln>
              </a:rPr>
            </a:br>
            <a:br>
              <a:rPr lang="en-US" sz="4800">
                <a:ln>
                  <a:solidFill>
                    <a:schemeClr val="tx1"/>
                  </a:solidFill>
                </a:ln>
              </a:rPr>
            </a:br>
            <a:r>
              <a:rPr lang="en-US" sz="4800">
                <a:ln>
                  <a:solidFill>
                    <a:schemeClr val="tx1"/>
                  </a:solidFill>
                </a:ln>
              </a:rPr>
              <a:t>                            </a:t>
            </a:r>
            <a:r>
              <a:rPr lang="en-US" sz="4800">
                <a:ln>
                  <a:solidFill>
                    <a:schemeClr val="tx1"/>
                  </a:solidFill>
                </a:ln>
                <a:solidFill>
                  <a:srgbClr val="00B050"/>
                </a:solidFill>
              </a:rPr>
              <a:t>P e r t a n y a a n ?</a:t>
            </a: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vers_SI\03 MAHASISWA\PERWALIAN\2015 Genap\Perwalian 2016-04-23\Wish-You-Good-Luck-HD-Photos.png"/>
          <p:cNvPicPr>
            <a:picLocks noChangeAspect="1" noChangeArrowheads="1"/>
          </p:cNvPicPr>
          <p:nvPr/>
        </p:nvPicPr>
        <p:blipFill>
          <a:blip r:embed="rId2" cstate="email"/>
          <a:srcRect/>
          <a:stretch>
            <a:fillRect/>
          </a:stretch>
        </p:blipFill>
        <p:spPr bwMode="auto">
          <a:xfrm>
            <a:off x="0" y="1"/>
            <a:ext cx="12192000" cy="685800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03417B-2B2D-5720-13E1-144B6C002458}"/>
              </a:ext>
            </a:extLst>
          </p:cNvPr>
          <p:cNvSpPr txBox="1">
            <a:spLocks/>
          </p:cNvSpPr>
          <p:nvPr/>
        </p:nvSpPr>
        <p:spPr>
          <a:xfrm>
            <a:off x="457200" y="1481328"/>
            <a:ext cx="8229600" cy="4525963"/>
          </a:xfrm>
          <a:prstGeom prst="rect">
            <a:avLst/>
          </a:prstGeom>
        </p:spPr>
        <p:txBody>
          <a:bodyPr>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alibri" panose="020F0502020204030204" pitchFamily="34" charset="0"/>
              <a:buNone/>
            </a:pPr>
            <a:r>
              <a:rPr lang="en-US" sz="2400">
                <a:latin typeface="Bookman Old Style" panose="02050604050505020204" pitchFamily="18" charset="0"/>
              </a:rPr>
              <a:t>Orang dewasa akan belajar dengan baik apabila:</a:t>
            </a:r>
          </a:p>
          <a:p>
            <a:pPr>
              <a:buFont typeface="Calibri" panose="020F0502020204030204" pitchFamily="34" charset="0"/>
              <a:buNone/>
            </a:pPr>
            <a:endParaRPr lang="en-US" sz="2400">
              <a:latin typeface="Bookman Old Style" panose="02050604050505020204" pitchFamily="18" charset="0"/>
            </a:endParaRPr>
          </a:p>
        </p:txBody>
      </p:sp>
      <p:sp>
        <p:nvSpPr>
          <p:cNvPr id="3" name="Title 2">
            <a:extLst>
              <a:ext uri="{FF2B5EF4-FFF2-40B4-BE49-F238E27FC236}">
                <a16:creationId xmlns:a16="http://schemas.microsoft.com/office/drawing/2014/main" id="{AF1CE711-5682-81C1-273A-E48D139EFC3F}"/>
              </a:ext>
            </a:extLst>
          </p:cNvPr>
          <p:cNvSpPr txBox="1">
            <a:spLocks/>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a:t>Prinsip Belajar </a:t>
            </a:r>
            <a:r>
              <a:rPr lang="en-US" sz="2800" i="1">
                <a:solidFill>
                  <a:srgbClr val="00B050"/>
                </a:solidFill>
              </a:rPr>
              <a:t>Orang Dewasa</a:t>
            </a:r>
            <a:endParaRPr lang="en-US" i="1">
              <a:solidFill>
                <a:srgbClr val="00B050"/>
              </a:solidFill>
            </a:endParaRPr>
          </a:p>
        </p:txBody>
      </p:sp>
      <p:graphicFrame>
        <p:nvGraphicFramePr>
          <p:cNvPr id="4" name="Diagram 3">
            <a:extLst>
              <a:ext uri="{FF2B5EF4-FFF2-40B4-BE49-F238E27FC236}">
                <a16:creationId xmlns:a16="http://schemas.microsoft.com/office/drawing/2014/main" id="{23EF81EB-F42A-E908-7CEC-93F079E51EC5}"/>
              </a:ext>
            </a:extLst>
          </p:cNvPr>
          <p:cNvGraphicFramePr/>
          <p:nvPr>
            <p:extLst>
              <p:ext uri="{D42A27DB-BD31-4B8C-83A1-F6EECF244321}">
                <p14:modId xmlns:p14="http://schemas.microsoft.com/office/powerpoint/2010/main" val="3513171204"/>
              </p:ext>
            </p:extLst>
          </p:nvPr>
        </p:nvGraphicFramePr>
        <p:xfrm>
          <a:off x="827963" y="2024418"/>
          <a:ext cx="10308609"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9487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F8C6336-A838-32DE-AFAC-0EA002EFC3BF}"/>
              </a:ext>
            </a:extLst>
          </p:cNvPr>
          <p:cNvPicPr>
            <a:picLocks noChangeAspect="1" noChangeArrowheads="1"/>
          </p:cNvPicPr>
          <p:nvPr/>
        </p:nvPicPr>
        <p:blipFill>
          <a:blip r:embed="rId2" cstate="print"/>
          <a:srcRect l="36896" t="34375" r="13324" b="11458"/>
          <a:stretch>
            <a:fillRect/>
          </a:stretch>
        </p:blipFill>
        <p:spPr bwMode="auto">
          <a:xfrm>
            <a:off x="962178" y="119419"/>
            <a:ext cx="10267644" cy="6281382"/>
          </a:xfrm>
          <a:prstGeom prst="rect">
            <a:avLst/>
          </a:prstGeom>
          <a:noFill/>
          <a:ln w="9525">
            <a:noFill/>
            <a:miter lim="800000"/>
            <a:headEnd/>
            <a:tailEnd/>
          </a:ln>
          <a:effectLst/>
        </p:spPr>
      </p:pic>
    </p:spTree>
    <p:extLst>
      <p:ext uri="{BB962C8B-B14F-4D97-AF65-F5344CB8AC3E}">
        <p14:creationId xmlns:p14="http://schemas.microsoft.com/office/powerpoint/2010/main" val="3716721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9111798-39E3-CFB6-8CEF-521A3BD4F576}"/>
              </a:ext>
            </a:extLst>
          </p:cNvPr>
          <p:cNvPicPr>
            <a:picLocks noChangeAspect="1" noChangeArrowheads="1"/>
          </p:cNvPicPr>
          <p:nvPr/>
        </p:nvPicPr>
        <p:blipFill>
          <a:blip r:embed="rId2" cstate="print"/>
          <a:srcRect l="39239" t="32292" r="16252" b="5208"/>
          <a:stretch>
            <a:fillRect/>
          </a:stretch>
        </p:blipFill>
        <p:spPr bwMode="auto">
          <a:xfrm>
            <a:off x="2144973" y="109182"/>
            <a:ext cx="7902053" cy="6238462"/>
          </a:xfrm>
          <a:prstGeom prst="rect">
            <a:avLst/>
          </a:prstGeom>
          <a:noFill/>
          <a:ln w="9525">
            <a:noFill/>
            <a:miter lim="800000"/>
            <a:headEnd/>
            <a:tailEnd/>
          </a:ln>
          <a:effectLst/>
        </p:spPr>
      </p:pic>
    </p:spTree>
    <p:extLst>
      <p:ext uri="{BB962C8B-B14F-4D97-AF65-F5344CB8AC3E}">
        <p14:creationId xmlns:p14="http://schemas.microsoft.com/office/powerpoint/2010/main" val="3672617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42A7BC6-64A4-65F5-4F90-060BD0799B64}"/>
              </a:ext>
            </a:extLst>
          </p:cNvPr>
          <p:cNvPicPr>
            <a:picLocks noChangeAspect="1" noChangeArrowheads="1"/>
          </p:cNvPicPr>
          <p:nvPr/>
        </p:nvPicPr>
        <p:blipFill>
          <a:blip r:embed="rId2" cstate="print"/>
          <a:srcRect l="64491" t="44118" r="19145" b="11458"/>
          <a:stretch>
            <a:fillRect/>
          </a:stretch>
        </p:blipFill>
        <p:spPr bwMode="auto">
          <a:xfrm>
            <a:off x="5909794" y="497305"/>
            <a:ext cx="3841531" cy="5863389"/>
          </a:xfrm>
          <a:prstGeom prst="rect">
            <a:avLst/>
          </a:prstGeom>
          <a:noFill/>
          <a:ln w="9525">
            <a:noFill/>
            <a:miter lim="800000"/>
            <a:headEnd/>
            <a:tailEnd/>
          </a:ln>
          <a:effectLst/>
        </p:spPr>
      </p:pic>
      <p:sp>
        <p:nvSpPr>
          <p:cNvPr id="3" name="Content Placeholder 3">
            <a:extLst>
              <a:ext uri="{FF2B5EF4-FFF2-40B4-BE49-F238E27FC236}">
                <a16:creationId xmlns:a16="http://schemas.microsoft.com/office/drawing/2014/main" id="{90585A38-539E-6949-C3CD-0CF8B29A9416}"/>
              </a:ext>
            </a:extLst>
          </p:cNvPr>
          <p:cNvSpPr txBox="1">
            <a:spLocks/>
          </p:cNvSpPr>
          <p:nvPr/>
        </p:nvSpPr>
        <p:spPr>
          <a:xfrm>
            <a:off x="2762535" y="497305"/>
            <a:ext cx="4191000" cy="4525963"/>
          </a:xfrm>
          <a:prstGeom prst="rect">
            <a:avLst/>
          </a:prstGeom>
        </p:spPr>
        <p:txBody>
          <a:bodyPr>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alibri" panose="020F0502020204030204" pitchFamily="34" charset="0"/>
              <a:buNone/>
            </a:pPr>
            <a:r>
              <a:rPr lang="en-US" sz="4000" b="1">
                <a:latin typeface="Monotype Corsiva" pitchFamily="66" charset="0"/>
              </a:rPr>
              <a:t>Words of Wisdom</a:t>
            </a:r>
          </a:p>
          <a:p>
            <a:pPr>
              <a:buFont typeface="Calibri" panose="020F0502020204030204" pitchFamily="34" charset="0"/>
              <a:buNone/>
            </a:pPr>
            <a:endParaRPr lang="en-US" sz="4000">
              <a:latin typeface="Monotype Corsiva" pitchFamily="66" charset="0"/>
            </a:endParaRPr>
          </a:p>
          <a:p>
            <a:pPr>
              <a:buFont typeface="Calibri" panose="020F0502020204030204" pitchFamily="34" charset="0"/>
              <a:buNone/>
            </a:pPr>
            <a:r>
              <a:rPr lang="en-US" sz="4000">
                <a:solidFill>
                  <a:schemeClr val="accent2"/>
                </a:solidFill>
                <a:latin typeface="Monotype Corsiva" pitchFamily="66" charset="0"/>
              </a:rPr>
              <a:t>I hear, I forget</a:t>
            </a:r>
          </a:p>
          <a:p>
            <a:pPr>
              <a:buFont typeface="Calibri" panose="020F0502020204030204" pitchFamily="34" charset="0"/>
              <a:buNone/>
            </a:pPr>
            <a:r>
              <a:rPr lang="en-US" sz="4000">
                <a:solidFill>
                  <a:srgbClr val="00B050"/>
                </a:solidFill>
                <a:latin typeface="Monotype Corsiva" pitchFamily="66" charset="0"/>
              </a:rPr>
              <a:t>I see, I remember</a:t>
            </a:r>
          </a:p>
          <a:p>
            <a:pPr>
              <a:buFont typeface="Calibri" panose="020F0502020204030204" pitchFamily="34" charset="0"/>
              <a:buNone/>
            </a:pPr>
            <a:r>
              <a:rPr lang="en-US" sz="4000">
                <a:solidFill>
                  <a:schemeClr val="accent5"/>
                </a:solidFill>
                <a:latin typeface="Monotype Corsiva" pitchFamily="66" charset="0"/>
              </a:rPr>
              <a:t>I do, I understand</a:t>
            </a:r>
          </a:p>
        </p:txBody>
      </p:sp>
    </p:spTree>
    <p:extLst>
      <p:ext uri="{BB962C8B-B14F-4D97-AF65-F5344CB8AC3E}">
        <p14:creationId xmlns:p14="http://schemas.microsoft.com/office/powerpoint/2010/main" val="4089136534"/>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2.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{2B619E6F-1177-449D-AC5C-356DF871C448}tf22712842_win32</Template>
  <TotalTime>1154</TotalTime>
  <Words>1755</Words>
  <Application>Microsoft Office PowerPoint</Application>
  <PresentationFormat>Widescreen</PresentationFormat>
  <Paragraphs>317</Paragraphs>
  <Slides>52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 Narrow</vt:lpstr>
      <vt:lpstr>Bookman Old Style</vt:lpstr>
      <vt:lpstr>Calibri</vt:lpstr>
      <vt:lpstr>Franklin Gothic Book</vt:lpstr>
      <vt:lpstr>Impact</vt:lpstr>
      <vt:lpstr>Monotype Corsiva</vt:lpstr>
      <vt:lpstr>Symbol</vt:lpstr>
      <vt:lpstr>Wingdings</vt:lpstr>
      <vt:lpstr>1_RetrospectVTI</vt:lpstr>
      <vt:lpstr>Metode Pembelajaran</vt:lpstr>
      <vt:lpstr>capaian</vt:lpstr>
      <vt:lpstr>agenda</vt:lpstr>
      <vt:lpstr>Pembelajaran Orang Dewasa</vt:lpstr>
      <vt:lpstr>PowerPoint Presentation</vt:lpstr>
      <vt:lpstr>PowerPoint Presentation</vt:lpstr>
      <vt:lpstr>PowerPoint Presentation</vt:lpstr>
      <vt:lpstr>PowerPoint Presentation</vt:lpstr>
      <vt:lpstr>PowerPoint Presentation</vt:lpstr>
      <vt:lpstr>Teori Belajar dan Pembelajaran</vt:lpstr>
      <vt:lpstr>PowerPoint Presentation</vt:lpstr>
      <vt:lpstr>PowerPoint Presentation</vt:lpstr>
      <vt:lpstr>PowerPoint Presentation</vt:lpstr>
      <vt:lpstr>PowerPoint Presentation</vt:lpstr>
      <vt:lpstr>Taksonomi Pembelajaran</vt:lpstr>
      <vt:lpstr>PowerPoint Presentation</vt:lpstr>
      <vt:lpstr>PowerPoint Presentation</vt:lpstr>
      <vt:lpstr>PowerPoint Presentation</vt:lpstr>
      <vt:lpstr>Revisi taksonomi Bloom (Anderson, L.W. &amp; Krathwohl, D.R., 2001)</vt:lpstr>
      <vt:lpstr>Dimensi proses kognitif </vt:lpstr>
      <vt:lpstr>contoh KKO taksonomi revisi </vt:lpstr>
      <vt:lpstr>Ranah Psikomotor (Harrow D., 1972)</vt:lpstr>
      <vt:lpstr>Ranah Afektif (Krathwol D. &amp; Bloom B., 1964)</vt:lpstr>
      <vt:lpstr>Kurikulum dan Fungsinya</vt:lpstr>
      <vt:lpstr>PowerPoint Presentation</vt:lpstr>
      <vt:lpstr>PowerPoint Presentation</vt:lpstr>
      <vt:lpstr>PowerPoint Presentation</vt:lpstr>
      <vt:lpstr>PowerPoint Presentation</vt:lpstr>
      <vt:lpstr>Pembelajaran </vt:lpstr>
      <vt:lpstr>Kurikulum sebagai Program Pembelajaran </vt:lpstr>
      <vt:lpstr>PowerPoint Presentation</vt:lpstr>
      <vt:lpstr>Ciri-ciri pembelajaran</vt:lpstr>
      <vt:lpstr>Mengapa perlu pembelajaran ?</vt:lpstr>
      <vt:lpstr>Analisis Pembelajaran</vt:lpstr>
      <vt:lpstr>Tujuan Pembelajaran</vt:lpstr>
      <vt:lpstr>Merumuskan Tujuan Pembelajaran</vt:lpstr>
      <vt:lpstr>PowerPoint Presentation</vt:lpstr>
      <vt:lpstr>Syarat Rumusan Tujuan</vt:lpstr>
      <vt:lpstr>PowerPoint Presentation</vt:lpstr>
      <vt:lpstr>Analisis Pembelajaran</vt:lpstr>
      <vt:lpstr>Yang Dilakukan</vt:lpstr>
      <vt:lpstr>PowerPoint Presentation</vt:lpstr>
      <vt:lpstr>PowerPoint Presentation</vt:lpstr>
      <vt:lpstr>PowerPoint Presentation</vt:lpstr>
      <vt:lpstr>PowerPoint Presentation</vt:lpstr>
      <vt:lpstr>Peta Pembelajaran</vt:lpstr>
      <vt:lpstr>PowerPoint Presentation</vt:lpstr>
      <vt:lpstr>PowerPoint Presentation</vt:lpstr>
      <vt:lpstr>PowerPoint Presentation</vt:lpstr>
      <vt:lpstr>PowerPoint Presentation</vt:lpstr>
      <vt:lpstr>K o m e n t a r ?                              P e r t a n y a a 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Acer</dc:creator>
  <cp:lastModifiedBy>Acer</cp:lastModifiedBy>
  <cp:revision>39</cp:revision>
  <dcterms:created xsi:type="dcterms:W3CDTF">2022-07-19T13:03:39Z</dcterms:created>
  <dcterms:modified xsi:type="dcterms:W3CDTF">2022-07-20T08:34:21Z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